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 id="2147483708" r:id="rId2"/>
  </p:sldMasterIdLst>
  <p:notesMasterIdLst>
    <p:notesMasterId r:id="rId13"/>
  </p:notesMasterIdLst>
  <p:handoutMasterIdLst>
    <p:handoutMasterId r:id="rId14"/>
  </p:handoutMasterIdLst>
  <p:sldIdLst>
    <p:sldId id="263" r:id="rId3"/>
    <p:sldId id="283" r:id="rId4"/>
    <p:sldId id="285" r:id="rId5"/>
    <p:sldId id="284" r:id="rId6"/>
    <p:sldId id="291" r:id="rId7"/>
    <p:sldId id="287" r:id="rId8"/>
    <p:sldId id="290" r:id="rId9"/>
    <p:sldId id="286" r:id="rId10"/>
    <p:sldId id="288" r:id="rId11"/>
    <p:sldId id="28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E7B4"/>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24" autoAdjust="0"/>
  </p:normalViewPr>
  <p:slideViewPr>
    <p:cSldViewPr snapToGrid="0">
      <p:cViewPr varScale="1">
        <p:scale>
          <a:sx n="83" d="100"/>
          <a:sy n="83" d="100"/>
        </p:scale>
        <p:origin x="619" y="67"/>
      </p:cViewPr>
      <p:guideLst>
        <p:guide orient="horz" pos="2160"/>
        <p:guide pos="3840"/>
      </p:guideLst>
    </p:cSldViewPr>
  </p:slideViewPr>
  <p:notesTextViewPr>
    <p:cViewPr>
      <p:scale>
        <a:sx n="3" d="2"/>
        <a:sy n="3" d="2"/>
      </p:scale>
      <p:origin x="0" y="0"/>
    </p:cViewPr>
  </p:notesTextViewPr>
  <p:notesViewPr>
    <p:cSldViewPr snapToGrid="0" showGuides="1">
      <p:cViewPr varScale="1">
        <p:scale>
          <a:sx n="79" d="100"/>
          <a:sy n="79" d="100"/>
        </p:scale>
        <p:origin x="85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E60FF6-4F02-41AF-9D79-9820270FCBD6}" type="datetimeFigureOut">
              <a:rPr lang="en-US" smtClean="0"/>
              <a:pPr/>
              <a:t>12/24/2021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157CFDA-6ECB-4984-BC1D-18C52F424572}" type="slidenum">
              <a:rPr lang="en-US" smtClean="0"/>
              <a:pPr/>
              <a:t>‹#›</a:t>
            </a:fld>
            <a:endParaRPr lang="en-US" dirty="0"/>
          </a:p>
        </p:txBody>
      </p:sp>
    </p:spTree>
    <p:extLst>
      <p:ext uri="{BB962C8B-B14F-4D97-AF65-F5344CB8AC3E}">
        <p14:creationId xmlns:p14="http://schemas.microsoft.com/office/powerpoint/2010/main" val="120552582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3609C5-75BB-4414-9338-7A1C0CAD17B5}" type="datetimeFigureOut">
              <a:rPr lang="en-US" smtClean="0"/>
              <a:pPr/>
              <a:t>12/24/2021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7BF0A6-9DE7-4D4F-86C7-D6F614E29483}" type="slidenum">
              <a:rPr lang="en-US" smtClean="0"/>
              <a:pPr/>
              <a:t>‹#›</a:t>
            </a:fld>
            <a:endParaRPr lang="en-US" dirty="0"/>
          </a:p>
        </p:txBody>
      </p:sp>
    </p:spTree>
    <p:extLst>
      <p:ext uri="{BB962C8B-B14F-4D97-AF65-F5344CB8AC3E}">
        <p14:creationId xmlns:p14="http://schemas.microsoft.com/office/powerpoint/2010/main" val="1869590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7BF0A6-9DE7-4D4F-86C7-D6F614E29483}" type="slidenum">
              <a:rPr lang="en-US" smtClean="0"/>
              <a:pPr/>
              <a:t>1</a:t>
            </a:fld>
            <a:endParaRPr lang="en-US" dirty="0"/>
          </a:p>
        </p:txBody>
      </p:sp>
    </p:spTree>
    <p:extLst>
      <p:ext uri="{BB962C8B-B14F-4D97-AF65-F5344CB8AC3E}">
        <p14:creationId xmlns:p14="http://schemas.microsoft.com/office/powerpoint/2010/main" val="25772678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userDrawn="1"/>
        </p:nvSpPr>
        <p:spPr>
          <a:xfrm>
            <a:off x="0" y="0"/>
            <a:ext cx="12188952" cy="6858000"/>
          </a:xfrm>
          <a:prstGeom prst="rect">
            <a:avLst/>
          </a:prstGeom>
          <a:gradFill flip="none" rotWithShape="1">
            <a:gsLst>
              <a:gs pos="0">
                <a:schemeClr val="bg1"/>
              </a:gs>
              <a:gs pos="56000">
                <a:schemeClr val="bg2">
                  <a:lumMod val="40000"/>
                  <a:lumOff val="60000"/>
                </a:schemeClr>
              </a:gs>
              <a:gs pos="100000">
                <a:schemeClr val="bg2">
                  <a:lumMod val="20000"/>
                  <a:lumOff val="80000"/>
                </a:schemeClr>
              </a:gs>
            </a:gsLst>
            <a:lin ang="0" scaled="1"/>
            <a:tileRect/>
          </a:gradFill>
          <a:ln>
            <a:no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sp>
        <p:nvSpPr>
          <p:cNvPr id="14" name="Title 13"/>
          <p:cNvSpPr>
            <a:spLocks noGrp="1"/>
          </p:cNvSpPr>
          <p:nvPr>
            <p:ph type="ctrTitle"/>
          </p:nvPr>
        </p:nvSpPr>
        <p:spPr>
          <a:xfrm>
            <a:off x="6012180" y="359898"/>
            <a:ext cx="5773420" cy="1472184"/>
          </a:xfrm>
        </p:spPr>
        <p:txBody>
          <a:bodyPr anchor="b"/>
          <a:lstStyle>
            <a:lvl1pPr algn="l">
              <a:defRPr/>
            </a:lvl1pPr>
            <a:extLst/>
          </a:lstStyle>
          <a:p>
            <a:r>
              <a:rPr kumimoji="0" lang="en-US"/>
              <a:t>Click to edit Master title style</a:t>
            </a:r>
            <a:endParaRPr kumimoji="0" lang="en-US" dirty="0"/>
          </a:p>
        </p:txBody>
      </p:sp>
      <p:pic>
        <p:nvPicPr>
          <p:cNvPr id="2" name="Picture 1" descr="Close up of a light bul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096"/>
            <a:ext cx="5864352" cy="6851904"/>
          </a:xfrm>
          <a:prstGeom prst="rect">
            <a:avLst/>
          </a:prstGeom>
        </p:spPr>
      </p:pic>
      <p:sp>
        <p:nvSpPr>
          <p:cNvPr id="22" name="Subtitle 21"/>
          <p:cNvSpPr>
            <a:spLocks noGrp="1"/>
          </p:cNvSpPr>
          <p:nvPr>
            <p:ph type="subTitle" idx="1"/>
          </p:nvPr>
        </p:nvSpPr>
        <p:spPr>
          <a:xfrm>
            <a:off x="6012180" y="1850064"/>
            <a:ext cx="577342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7F03E7ED-526C-43D7-BA41-7DEE51FD568E}" type="datetime1">
              <a:rPr lang="en-US" smtClean="0"/>
              <a:pPr/>
              <a:t>12/24/2021</a:t>
            </a:fld>
            <a:endParaRPr lang="en-US" dirty="0"/>
          </a:p>
        </p:txBody>
      </p:sp>
      <p:sp>
        <p:nvSpPr>
          <p:cNvPr id="20" name="Footer Placeholder 19"/>
          <p:cNvSpPr>
            <a:spLocks noGrp="1"/>
          </p:cNvSpPr>
          <p:nvPr>
            <p:ph type="ftr" sz="quarter" idx="11"/>
          </p:nvPr>
        </p:nvSpPr>
        <p:spPr/>
        <p:txBody>
          <a:bodyPr/>
          <a:lstStyle/>
          <a:p>
            <a:r>
              <a:rPr lang="en-US" dirty="0"/>
              <a:t>Add a footer</a:t>
            </a:r>
          </a:p>
        </p:txBody>
      </p:sp>
      <p:sp>
        <p:nvSpPr>
          <p:cNvPr id="10" name="Slide Number Placeholder 9"/>
          <p:cNvSpPr>
            <a:spLocks noGrp="1"/>
          </p:cNvSpPr>
          <p:nvPr>
            <p:ph type="sldNum" sz="quarter" idx="12"/>
          </p:nvPr>
        </p:nvSpPr>
        <p:spPr/>
        <p:txBody>
          <a:bodyPr/>
          <a:lstStyle/>
          <a:p>
            <a:fld id="{401CF334-2D5C-4859-84A6-CA7E6E43FAEB}" type="slidenum">
              <a:rPr lang="en-US" smtClean="0"/>
              <a:pPr/>
              <a:t>‹#›</a:t>
            </a:fld>
            <a:endParaRPr lang="en-US" dirty="0"/>
          </a:p>
        </p:txBody>
      </p:sp>
      <p:pic>
        <p:nvPicPr>
          <p:cNvPr id="9" name="Picture 2" descr="AKTU Lucknow - Admissions, Courses, Fees, CutOff 2020"/>
          <p:cNvPicPr>
            <a:picLocks noChangeAspect="1" noChangeArrowheads="1"/>
          </p:cNvPicPr>
          <p:nvPr userDrawn="1"/>
        </p:nvPicPr>
        <p:blipFill>
          <a:blip r:embed="rId3"/>
          <a:srcRect/>
          <a:stretch>
            <a:fillRect/>
          </a:stretch>
        </p:blipFill>
        <p:spPr bwMode="auto">
          <a:xfrm>
            <a:off x="0" y="0"/>
            <a:ext cx="1068946" cy="1068946"/>
          </a:xfrm>
          <a:prstGeom prst="rect">
            <a:avLst/>
          </a:prstGeom>
          <a:noFill/>
        </p:spPr>
      </p:pic>
      <p:pic>
        <p:nvPicPr>
          <p:cNvPr id="11" name="Picture 2" descr="Image result for abes logo"/>
          <p:cNvPicPr>
            <a:picLocks noChangeAspect="1" noChangeArrowheads="1"/>
          </p:cNvPicPr>
          <p:nvPr userDrawn="1"/>
        </p:nvPicPr>
        <p:blipFill>
          <a:blip r:embed="rId4" cstate="print"/>
          <a:srcRect/>
          <a:stretch>
            <a:fillRect/>
          </a:stretch>
        </p:blipFill>
        <p:spPr bwMode="auto">
          <a:xfrm>
            <a:off x="11484429" y="0"/>
            <a:ext cx="707571" cy="990600"/>
          </a:xfrm>
          <a:prstGeom prst="rect">
            <a:avLst/>
          </a:prstGeom>
          <a:noFill/>
        </p:spPr>
      </p:pic>
    </p:spTree>
    <p:extLst>
      <p:ext uri="{BB962C8B-B14F-4D97-AF65-F5344CB8AC3E}">
        <p14:creationId xmlns:p14="http://schemas.microsoft.com/office/powerpoint/2010/main" val="296291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5BF403F-04F5-4D09-800D-7870715B9ED9}" type="datetime1">
              <a:rPr lang="en-US" smtClean="0"/>
              <a:pPr/>
              <a:t>12/24/2021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401CF334-2D5C-4859-84A6-CA7E6E43FAEB}" type="slidenum">
              <a:rPr lang="en-US" smtClean="0"/>
              <a:pPr/>
              <a:t>‹#›</a:t>
            </a:fld>
            <a:endParaRPr lang="en-US" dirty="0"/>
          </a:p>
        </p:txBody>
      </p:sp>
    </p:spTree>
    <p:extLst>
      <p:ext uri="{BB962C8B-B14F-4D97-AF65-F5344CB8AC3E}">
        <p14:creationId xmlns:p14="http://schemas.microsoft.com/office/powerpoint/2010/main" val="2608474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4000" y="274640"/>
            <a:ext cx="2438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524000" y="274641"/>
            <a:ext cx="7416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C677687C-0397-4298-B160-26D34EC67BB0}" type="datetime1">
              <a:rPr lang="en-US" smtClean="0"/>
              <a:pPr/>
              <a:t>12/24/2021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401CF334-2D5C-4859-84A6-CA7E6E43FAEB}" type="slidenum">
              <a:rPr lang="en-US" smtClean="0"/>
              <a:pPr/>
              <a:t>‹#›</a:t>
            </a:fld>
            <a:endParaRPr lang="en-US" dirty="0"/>
          </a:p>
        </p:txBody>
      </p:sp>
    </p:spTree>
    <p:extLst>
      <p:ext uri="{BB962C8B-B14F-4D97-AF65-F5344CB8AC3E}">
        <p14:creationId xmlns:p14="http://schemas.microsoft.com/office/powerpoint/2010/main" val="3029404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914400" y="2130426"/>
            <a:ext cx="10363200" cy="1470025"/>
          </a:xfrm>
        </p:spPr>
        <p:txBody>
          <a:bodyPr/>
          <a:lstStyle/>
          <a:p>
            <a:r>
              <a:rPr lang="ru-RU"/>
              <a:t>Образец заголовка</a:t>
            </a:r>
          </a:p>
        </p:txBody>
      </p:sp>
      <p:sp>
        <p:nvSpPr>
          <p:cNvPr id="3" name="Подзаголовок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ru-RU"/>
              <a:t>Образец подзаголовка</a:t>
            </a:r>
          </a:p>
        </p:txBody>
      </p:sp>
      <p:sp>
        <p:nvSpPr>
          <p:cNvPr id="4" name="Дата 3"/>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5" name="Нижний колонтитул 4"/>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6" name="Номер слайда 5"/>
          <p:cNvSpPr>
            <a:spLocks noGrp="1"/>
          </p:cNvSpPr>
          <p:nvPr>
            <p:ph type="sldNum" sz="quarter" idx="12"/>
          </p:nvPr>
        </p:nvSpPr>
        <p:spPr/>
        <p:txBody>
          <a:bodyPr/>
          <a:lstStyle>
            <a:lvl1pPr>
              <a:defRPr/>
            </a:lvl1pPr>
          </a:lstStyle>
          <a:p>
            <a:pPr fontAlgn="base">
              <a:spcBef>
                <a:spcPct val="0"/>
              </a:spcBef>
              <a:spcAft>
                <a:spcPct val="0"/>
              </a:spcAft>
            </a:pPr>
            <a:fld id="{5C07285C-D863-4A8B-9861-333908D6BE1F}"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5278415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5" name="Нижний колонтитул 4"/>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6" name="Номер слайда 5"/>
          <p:cNvSpPr>
            <a:spLocks noGrp="1"/>
          </p:cNvSpPr>
          <p:nvPr>
            <p:ph type="sldNum" sz="quarter" idx="12"/>
          </p:nvPr>
        </p:nvSpPr>
        <p:spPr/>
        <p:txBody>
          <a:bodyPr/>
          <a:lstStyle>
            <a:lvl1pPr>
              <a:defRPr/>
            </a:lvl1pPr>
          </a:lstStyle>
          <a:p>
            <a:pPr fontAlgn="base">
              <a:spcBef>
                <a:spcPct val="0"/>
              </a:spcBef>
              <a:spcAft>
                <a:spcPct val="0"/>
              </a:spcAft>
            </a:pPr>
            <a:fld id="{05B38681-BF6B-459D-BB68-49C64E2BF8A4}"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11186804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63084" y="4406901"/>
            <a:ext cx="10363200" cy="1362075"/>
          </a:xfrm>
        </p:spPr>
        <p:txBody>
          <a:bodyPr anchor="t"/>
          <a:lstStyle>
            <a:lvl1pPr algn="l">
              <a:defRPr sz="4000" b="1" cap="all"/>
            </a:lvl1pPr>
          </a:lstStyle>
          <a:p>
            <a:r>
              <a:rPr lang="ru-RU"/>
              <a:t>Образец заголовка</a:t>
            </a:r>
          </a:p>
        </p:txBody>
      </p:sp>
      <p:sp>
        <p:nvSpPr>
          <p:cNvPr id="3" name="Текст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ru-RU"/>
              <a:t>Образец текста</a:t>
            </a:r>
          </a:p>
        </p:txBody>
      </p:sp>
      <p:sp>
        <p:nvSpPr>
          <p:cNvPr id="4" name="Дата 3"/>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5" name="Нижний колонтитул 4"/>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6" name="Номер слайда 5"/>
          <p:cNvSpPr>
            <a:spLocks noGrp="1"/>
          </p:cNvSpPr>
          <p:nvPr>
            <p:ph type="sldNum" sz="quarter" idx="12"/>
          </p:nvPr>
        </p:nvSpPr>
        <p:spPr/>
        <p:txBody>
          <a:bodyPr/>
          <a:lstStyle>
            <a:lvl1pPr>
              <a:defRPr/>
            </a:lvl1pPr>
          </a:lstStyle>
          <a:p>
            <a:pPr fontAlgn="base">
              <a:spcBef>
                <a:spcPct val="0"/>
              </a:spcBef>
              <a:spcAft>
                <a:spcPct val="0"/>
              </a:spcAft>
            </a:pPr>
            <a:fld id="{5F416A3F-5787-45A3-B0DA-B3CE4FAAC06C}"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20815046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sz="half" idx="1"/>
          </p:nvPr>
        </p:nvSpPr>
        <p:spPr>
          <a:xfrm>
            <a:off x="2544234" y="1600201"/>
            <a:ext cx="4417484"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Содержимое 3"/>
          <p:cNvSpPr>
            <a:spLocks noGrp="1"/>
          </p:cNvSpPr>
          <p:nvPr>
            <p:ph sz="half" idx="2"/>
          </p:nvPr>
        </p:nvSpPr>
        <p:spPr>
          <a:xfrm>
            <a:off x="7164917" y="1600201"/>
            <a:ext cx="4417483"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6" name="Нижний колонтитул 5"/>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7" name="Номер слайда 6"/>
          <p:cNvSpPr>
            <a:spLocks noGrp="1"/>
          </p:cNvSpPr>
          <p:nvPr>
            <p:ph type="sldNum" sz="quarter" idx="12"/>
          </p:nvPr>
        </p:nvSpPr>
        <p:spPr/>
        <p:txBody>
          <a:bodyPr/>
          <a:lstStyle>
            <a:lvl1pPr>
              <a:defRPr/>
            </a:lvl1pPr>
          </a:lstStyle>
          <a:p>
            <a:pPr fontAlgn="base">
              <a:spcBef>
                <a:spcPct val="0"/>
              </a:spcBef>
              <a:spcAft>
                <a:spcPct val="0"/>
              </a:spcAft>
            </a:pPr>
            <a:fld id="{0E7C9424-27DE-4278-9AE7-B1BA6988F520}"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4349688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274638"/>
            <a:ext cx="10972800" cy="1143000"/>
          </a:xfrm>
        </p:spPr>
        <p:txBody>
          <a:bodyPr/>
          <a:lstStyle>
            <a:lvl1pPr>
              <a:defRPr/>
            </a:lvl1pPr>
          </a:lstStyle>
          <a:p>
            <a:r>
              <a:rPr lang="ru-RU"/>
              <a:t>Образец заголовка</a:t>
            </a:r>
          </a:p>
        </p:txBody>
      </p:sp>
      <p:sp>
        <p:nvSpPr>
          <p:cNvPr id="3" name="Текст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Содержимое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Содержимое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8" name="Нижний колонтитул 7"/>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9" name="Номер слайда 8"/>
          <p:cNvSpPr>
            <a:spLocks noGrp="1"/>
          </p:cNvSpPr>
          <p:nvPr>
            <p:ph type="sldNum" sz="quarter" idx="12"/>
          </p:nvPr>
        </p:nvSpPr>
        <p:spPr/>
        <p:txBody>
          <a:bodyPr/>
          <a:lstStyle>
            <a:lvl1pPr>
              <a:defRPr/>
            </a:lvl1pPr>
          </a:lstStyle>
          <a:p>
            <a:pPr fontAlgn="base">
              <a:spcBef>
                <a:spcPct val="0"/>
              </a:spcBef>
              <a:spcAft>
                <a:spcPct val="0"/>
              </a:spcAft>
            </a:pPr>
            <a:fld id="{CE9022EC-0C01-45AA-925E-F10004170B1A}"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7188351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4" name="Нижний колонтитул 3"/>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5" name="Номер слайда 4"/>
          <p:cNvSpPr>
            <a:spLocks noGrp="1"/>
          </p:cNvSpPr>
          <p:nvPr>
            <p:ph type="sldNum" sz="quarter" idx="12"/>
          </p:nvPr>
        </p:nvSpPr>
        <p:spPr/>
        <p:txBody>
          <a:bodyPr/>
          <a:lstStyle>
            <a:lvl1pPr>
              <a:defRPr/>
            </a:lvl1pPr>
          </a:lstStyle>
          <a:p>
            <a:pPr fontAlgn="base">
              <a:spcBef>
                <a:spcPct val="0"/>
              </a:spcBef>
              <a:spcAft>
                <a:spcPct val="0"/>
              </a:spcAft>
            </a:pPr>
            <a:fld id="{FEE1BDE8-1B9A-4B9B-A9B5-8F590C36B3E1}"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20610083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3" name="Нижний колонтитул 2"/>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4" name="Номер слайда 3"/>
          <p:cNvSpPr>
            <a:spLocks noGrp="1"/>
          </p:cNvSpPr>
          <p:nvPr>
            <p:ph type="sldNum" sz="quarter" idx="12"/>
          </p:nvPr>
        </p:nvSpPr>
        <p:spPr/>
        <p:txBody>
          <a:bodyPr/>
          <a:lstStyle>
            <a:lvl1pPr>
              <a:defRPr/>
            </a:lvl1pPr>
          </a:lstStyle>
          <a:p>
            <a:pPr fontAlgn="base">
              <a:spcBef>
                <a:spcPct val="0"/>
              </a:spcBef>
              <a:spcAft>
                <a:spcPct val="0"/>
              </a:spcAft>
            </a:pPr>
            <a:fld id="{828DE73F-1411-43B8-86CB-2CB02E3CDA89}"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9746230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1" y="273050"/>
            <a:ext cx="4011084" cy="1162050"/>
          </a:xfrm>
        </p:spPr>
        <p:txBody>
          <a:bodyPr anchor="b"/>
          <a:lstStyle>
            <a:lvl1pPr algn="l">
              <a:defRPr sz="2000" b="1"/>
            </a:lvl1pPr>
          </a:lstStyle>
          <a:p>
            <a:r>
              <a:rPr lang="ru-RU"/>
              <a:t>Образец заголовка</a:t>
            </a:r>
          </a:p>
        </p:txBody>
      </p:sp>
      <p:sp>
        <p:nvSpPr>
          <p:cNvPr id="3" name="Содержимое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Дата 4"/>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6" name="Нижний колонтитул 5"/>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7" name="Номер слайда 6"/>
          <p:cNvSpPr>
            <a:spLocks noGrp="1"/>
          </p:cNvSpPr>
          <p:nvPr>
            <p:ph type="sldNum" sz="quarter" idx="12"/>
          </p:nvPr>
        </p:nvSpPr>
        <p:spPr/>
        <p:txBody>
          <a:bodyPr/>
          <a:lstStyle>
            <a:lvl1pPr>
              <a:defRPr/>
            </a:lvl1pPr>
          </a:lstStyle>
          <a:p>
            <a:pPr fontAlgn="base">
              <a:spcBef>
                <a:spcPct val="0"/>
              </a:spcBef>
              <a:spcAft>
                <a:spcPct val="0"/>
              </a:spcAft>
            </a:pPr>
            <a:fld id="{C3732EF7-9832-4515-8EA9-8A5C65CEC7F1}"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1954832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4" name="Date Placeholder 3"/>
          <p:cNvSpPr>
            <a:spLocks noGrp="1"/>
          </p:cNvSpPr>
          <p:nvPr>
            <p:ph type="dt" sz="half" idx="10"/>
          </p:nvPr>
        </p:nvSpPr>
        <p:spPr/>
        <p:txBody>
          <a:bodyPr/>
          <a:lstStyle/>
          <a:p>
            <a:fld id="{65965177-F084-49E7-ADEE-00812B3D582B}" type="datetime1">
              <a:rPr lang="en-US" smtClean="0"/>
              <a:pPr/>
              <a:t>12/24/2021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401CF334-2D5C-4859-84A6-CA7E6E43FAEB}" type="slidenum">
              <a:rPr lang="en-US" smtClean="0"/>
              <a:pPr/>
              <a:t>‹#›</a:t>
            </a:fld>
            <a:endParaRPr lang="en-US" dirty="0"/>
          </a:p>
        </p:txBody>
      </p:sp>
    </p:spTree>
    <p:extLst>
      <p:ext uri="{BB962C8B-B14F-4D97-AF65-F5344CB8AC3E}">
        <p14:creationId xmlns:p14="http://schemas.microsoft.com/office/powerpoint/2010/main" val="1508111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9717" y="4800600"/>
            <a:ext cx="7315200" cy="566738"/>
          </a:xfrm>
        </p:spPr>
        <p:txBody>
          <a:bodyPr anchor="b"/>
          <a:lstStyle>
            <a:lvl1pPr algn="l">
              <a:defRPr sz="2000" b="1"/>
            </a:lvl1pPr>
          </a:lstStyle>
          <a:p>
            <a:r>
              <a:rPr lang="ru-RU"/>
              <a:t>Образец заголовка</a:t>
            </a:r>
          </a:p>
        </p:txBody>
      </p:sp>
      <p:sp>
        <p:nvSpPr>
          <p:cNvPr id="3" name="Рисунок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Дата 4"/>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6" name="Нижний колонтитул 5"/>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7" name="Номер слайда 6"/>
          <p:cNvSpPr>
            <a:spLocks noGrp="1"/>
          </p:cNvSpPr>
          <p:nvPr>
            <p:ph type="sldNum" sz="quarter" idx="12"/>
          </p:nvPr>
        </p:nvSpPr>
        <p:spPr/>
        <p:txBody>
          <a:bodyPr/>
          <a:lstStyle>
            <a:lvl1pPr>
              <a:defRPr/>
            </a:lvl1pPr>
          </a:lstStyle>
          <a:p>
            <a:pPr fontAlgn="base">
              <a:spcBef>
                <a:spcPct val="0"/>
              </a:spcBef>
              <a:spcAft>
                <a:spcPct val="0"/>
              </a:spcAft>
            </a:pPr>
            <a:fld id="{A37FFDF5-096C-409F-BB2D-9256A3EC47C2}"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37716719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5" name="Нижний колонтитул 4"/>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6" name="Номер слайда 5"/>
          <p:cNvSpPr>
            <a:spLocks noGrp="1"/>
          </p:cNvSpPr>
          <p:nvPr>
            <p:ph type="sldNum" sz="quarter" idx="12"/>
          </p:nvPr>
        </p:nvSpPr>
        <p:spPr/>
        <p:txBody>
          <a:bodyPr/>
          <a:lstStyle>
            <a:lvl1pPr>
              <a:defRPr/>
            </a:lvl1pPr>
          </a:lstStyle>
          <a:p>
            <a:pPr fontAlgn="base">
              <a:spcBef>
                <a:spcPct val="0"/>
              </a:spcBef>
              <a:spcAft>
                <a:spcPct val="0"/>
              </a:spcAft>
            </a:pPr>
            <a:fld id="{270B1F0C-E638-44D0-B799-0F959D95F827}"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1567067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9323917" y="274639"/>
            <a:ext cx="2258483" cy="5851525"/>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2544234" y="274639"/>
            <a:ext cx="6576484" cy="5851525"/>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5" name="Нижний колонтитул 4"/>
          <p:cNvSpPr>
            <a:spLocks noGrp="1"/>
          </p:cNvSpPr>
          <p:nvPr>
            <p:ph type="ftr" sz="quarter" idx="11"/>
          </p:nvPr>
        </p:nvSpPr>
        <p:spPr/>
        <p:txBody>
          <a:bodyPr/>
          <a:lstStyle>
            <a:lvl1pPr>
              <a:defRPr/>
            </a:lvl1pPr>
          </a:lstStyle>
          <a:p>
            <a:pPr fontAlgn="base">
              <a:spcBef>
                <a:spcPct val="0"/>
              </a:spcBef>
              <a:spcAft>
                <a:spcPct val="0"/>
              </a:spcAft>
            </a:pPr>
            <a:endParaRPr lang="ru-RU">
              <a:solidFill>
                <a:srgbClr val="000000"/>
              </a:solidFill>
              <a:latin typeface="Arial" charset="0"/>
            </a:endParaRPr>
          </a:p>
        </p:txBody>
      </p:sp>
      <p:sp>
        <p:nvSpPr>
          <p:cNvPr id="6" name="Номер слайда 5"/>
          <p:cNvSpPr>
            <a:spLocks noGrp="1"/>
          </p:cNvSpPr>
          <p:nvPr>
            <p:ph type="sldNum" sz="quarter" idx="12"/>
          </p:nvPr>
        </p:nvSpPr>
        <p:spPr/>
        <p:txBody>
          <a:bodyPr/>
          <a:lstStyle>
            <a:lvl1pPr>
              <a:defRPr/>
            </a:lvl1pPr>
          </a:lstStyle>
          <a:p>
            <a:pPr fontAlgn="base">
              <a:spcBef>
                <a:spcPct val="0"/>
              </a:spcBef>
              <a:spcAft>
                <a:spcPct val="0"/>
              </a:spcAft>
            </a:pPr>
            <a:fld id="{B095D65C-28E4-49F9-B3BE-3EF2EE8C40DE}"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1533793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1" name="Rectangle 10"/>
          <p:cNvSpPr/>
          <p:nvPr userDrawn="1"/>
        </p:nvSpPr>
        <p:spPr>
          <a:xfrm>
            <a:off x="1422400" y="-54"/>
            <a:ext cx="10765453"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 name="Title 1"/>
          <p:cNvSpPr>
            <a:spLocks noGrp="1"/>
          </p:cNvSpPr>
          <p:nvPr>
            <p:ph type="title"/>
          </p:nvPr>
        </p:nvSpPr>
        <p:spPr>
          <a:xfrm>
            <a:off x="1805940" y="2600325"/>
            <a:ext cx="10166316" cy="2286000"/>
          </a:xfrm>
        </p:spPr>
        <p:txBody>
          <a:bodyPr anchor="t"/>
          <a:lstStyle>
            <a:lvl1pPr algn="l">
              <a:lnSpc>
                <a:spcPts val="4500"/>
              </a:lnSpc>
              <a:buNone/>
              <a:defRPr sz="4000" b="1" cap="all"/>
            </a:lvl1pPr>
            <a:extLst/>
          </a:lstStyle>
          <a:p>
            <a:r>
              <a:rPr kumimoji="0" lang="en-US"/>
              <a:t>Click to edit Master title style</a:t>
            </a:r>
          </a:p>
        </p:txBody>
      </p:sp>
      <p:pic>
        <p:nvPicPr>
          <p:cNvPr id="14" name="Picture 13" descr="Close up of light filament of a half bulb"/>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445079" cy="6858000"/>
          </a:xfrm>
          <a:prstGeom prst="rect">
            <a:avLst/>
          </a:prstGeom>
        </p:spPr>
      </p:pic>
      <p:sp>
        <p:nvSpPr>
          <p:cNvPr id="3" name="Text Placeholder 2"/>
          <p:cNvSpPr>
            <a:spLocks noGrp="1"/>
          </p:cNvSpPr>
          <p:nvPr>
            <p:ph type="body" idx="1"/>
          </p:nvPr>
        </p:nvSpPr>
        <p:spPr>
          <a:xfrm>
            <a:off x="1805940" y="1066800"/>
            <a:ext cx="10166316"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D67C39ED-27B9-4997-BF90-3A238D0607E9}" type="datetime1">
              <a:rPr lang="en-US" smtClean="0"/>
              <a:pPr/>
              <a:t>12/24/2021</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13" name="Slide Number Placeholder 12"/>
          <p:cNvSpPr>
            <a:spLocks noGrp="1"/>
          </p:cNvSpPr>
          <p:nvPr>
            <p:ph type="sldNum" sz="quarter" idx="12"/>
          </p:nvPr>
        </p:nvSpPr>
        <p:spPr/>
        <p:txBody>
          <a:bodyPr/>
          <a:lstStyle/>
          <a:p>
            <a:fld id="{401CF334-2D5C-4859-84A6-CA7E6E43FAEB}" type="slidenum">
              <a:rPr lang="en-US" smtClean="0"/>
              <a:pPr/>
              <a:t>‹#›</a:t>
            </a:fld>
            <a:endParaRPr lang="en-US" dirty="0"/>
          </a:p>
        </p:txBody>
      </p:sp>
      <p:pic>
        <p:nvPicPr>
          <p:cNvPr id="9" name="Picture 2" descr="AKTU Lucknow - Admissions, Courses, Fees, CutOff 2020"/>
          <p:cNvPicPr>
            <a:picLocks noChangeAspect="1" noChangeArrowheads="1"/>
          </p:cNvPicPr>
          <p:nvPr userDrawn="1"/>
        </p:nvPicPr>
        <p:blipFill>
          <a:blip r:embed="rId3"/>
          <a:srcRect/>
          <a:stretch>
            <a:fillRect/>
          </a:stretch>
        </p:blipFill>
        <p:spPr bwMode="auto">
          <a:xfrm>
            <a:off x="0" y="0"/>
            <a:ext cx="1068946" cy="1068946"/>
          </a:xfrm>
          <a:prstGeom prst="rect">
            <a:avLst/>
          </a:prstGeom>
          <a:noFill/>
        </p:spPr>
      </p:pic>
      <p:pic>
        <p:nvPicPr>
          <p:cNvPr id="10" name="Picture 2" descr="Image result for abes logo"/>
          <p:cNvPicPr>
            <a:picLocks noChangeAspect="1" noChangeArrowheads="1"/>
          </p:cNvPicPr>
          <p:nvPr userDrawn="1"/>
        </p:nvPicPr>
        <p:blipFill>
          <a:blip r:embed="rId4" cstate="print"/>
          <a:srcRect/>
          <a:stretch>
            <a:fillRect/>
          </a:stretch>
        </p:blipFill>
        <p:spPr bwMode="auto">
          <a:xfrm>
            <a:off x="11484429" y="0"/>
            <a:ext cx="707571" cy="990600"/>
          </a:xfrm>
          <a:prstGeom prst="rect">
            <a:avLst/>
          </a:prstGeom>
          <a:noFill/>
        </p:spPr>
      </p:pic>
    </p:spTree>
    <p:extLst>
      <p:ext uri="{BB962C8B-B14F-4D97-AF65-F5344CB8AC3E}">
        <p14:creationId xmlns:p14="http://schemas.microsoft.com/office/powerpoint/2010/main" val="2375703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914144" y="274320"/>
            <a:ext cx="9997440" cy="1143000"/>
          </a:xfrm>
        </p:spPr>
        <p:txBody>
          <a:bodyPr/>
          <a:lstStyle/>
          <a:p>
            <a:r>
              <a:rPr kumimoji="0" lang="en-US"/>
              <a:t>Click to edit Master title style</a:t>
            </a:r>
          </a:p>
        </p:txBody>
      </p:sp>
      <p:sp>
        <p:nvSpPr>
          <p:cNvPr id="3" name="Content Placeholder 2"/>
          <p:cNvSpPr>
            <a:spLocks noGrp="1"/>
          </p:cNvSpPr>
          <p:nvPr>
            <p:ph sz="half" idx="1"/>
          </p:nvPr>
        </p:nvSpPr>
        <p:spPr>
          <a:xfrm>
            <a:off x="1914144" y="1524000"/>
            <a:ext cx="48768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7034784" y="1524000"/>
            <a:ext cx="48768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23AC4FCC-F745-44A0-B2E4-C91714F31EB6}" type="datetime1">
              <a:rPr lang="en-US" smtClean="0"/>
              <a:pPr/>
              <a:t>12/24/2021</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401CF334-2D5C-4859-84A6-CA7E6E43FAEB}" type="slidenum">
              <a:rPr lang="en-US" smtClean="0"/>
              <a:pPr/>
              <a:t>‹#›</a:t>
            </a:fld>
            <a:endParaRPr lang="en-US" dirty="0"/>
          </a:p>
        </p:txBody>
      </p:sp>
    </p:spTree>
    <p:extLst>
      <p:ext uri="{BB962C8B-B14F-4D97-AF65-F5344CB8AC3E}">
        <p14:creationId xmlns:p14="http://schemas.microsoft.com/office/powerpoint/2010/main" val="2563167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5160336"/>
            <a:ext cx="10972800" cy="114300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609600" y="328278"/>
            <a:ext cx="536448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969336"/>
            <a:ext cx="536448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3"/>
          </p:nvPr>
        </p:nvSpPr>
        <p:spPr>
          <a:xfrm>
            <a:off x="6217920" y="328278"/>
            <a:ext cx="536448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6217920" y="969336"/>
            <a:ext cx="536448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879D0EA4-DCC4-4D4C-953F-F31E92EE505C}" type="datetime1">
              <a:rPr lang="en-US" smtClean="0"/>
              <a:pPr/>
              <a:t>12/24/2021</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401CF334-2D5C-4859-84A6-CA7E6E43FAEB}" type="slidenum">
              <a:rPr lang="en-US" smtClean="0"/>
              <a:pPr/>
              <a:t>‹#›</a:t>
            </a:fld>
            <a:endParaRPr lang="en-US" dirty="0"/>
          </a:p>
        </p:txBody>
      </p:sp>
      <p:pic>
        <p:nvPicPr>
          <p:cNvPr id="10" name="Picture 2" descr="AKTU Lucknow - Admissions, Courses, Fees, CutOff 2020"/>
          <p:cNvPicPr>
            <a:picLocks noChangeAspect="1" noChangeArrowheads="1"/>
          </p:cNvPicPr>
          <p:nvPr userDrawn="1"/>
        </p:nvPicPr>
        <p:blipFill>
          <a:blip r:embed="rId2"/>
          <a:srcRect/>
          <a:stretch>
            <a:fillRect/>
          </a:stretch>
        </p:blipFill>
        <p:spPr bwMode="auto">
          <a:xfrm>
            <a:off x="0" y="0"/>
            <a:ext cx="1068946" cy="1068946"/>
          </a:xfrm>
          <a:prstGeom prst="rect">
            <a:avLst/>
          </a:prstGeom>
          <a:noFill/>
        </p:spPr>
      </p:pic>
      <p:pic>
        <p:nvPicPr>
          <p:cNvPr id="11" name="Picture 2" descr="Image result for abes logo"/>
          <p:cNvPicPr>
            <a:picLocks noChangeAspect="1" noChangeArrowheads="1"/>
          </p:cNvPicPr>
          <p:nvPr userDrawn="1"/>
        </p:nvPicPr>
        <p:blipFill>
          <a:blip r:embed="rId3" cstate="print"/>
          <a:srcRect/>
          <a:stretch>
            <a:fillRect/>
          </a:stretch>
        </p:blipFill>
        <p:spPr bwMode="auto">
          <a:xfrm>
            <a:off x="11484429" y="0"/>
            <a:ext cx="707571" cy="990600"/>
          </a:xfrm>
          <a:prstGeom prst="rect">
            <a:avLst/>
          </a:prstGeom>
          <a:noFill/>
        </p:spPr>
      </p:pic>
    </p:spTree>
    <p:extLst>
      <p:ext uri="{BB962C8B-B14F-4D97-AF65-F5344CB8AC3E}">
        <p14:creationId xmlns:p14="http://schemas.microsoft.com/office/powerpoint/2010/main" val="3788508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14144" y="274320"/>
            <a:ext cx="9997440" cy="114300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F2542F08-6BA5-45A1-80AB-C11AC921B6C6}" type="datetime1">
              <a:rPr lang="en-US" smtClean="0"/>
              <a:pPr/>
              <a:t>12/24/2021</a:t>
            </a:fld>
            <a:endParaRPr lang="en-US" dirty="0"/>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401CF334-2D5C-4859-84A6-CA7E6E43FAEB}" type="slidenum">
              <a:rPr lang="en-US" smtClean="0"/>
              <a:pPr/>
              <a:t>‹#›</a:t>
            </a:fld>
            <a:endParaRPr lang="en-US" dirty="0"/>
          </a:p>
        </p:txBody>
      </p:sp>
    </p:spTree>
    <p:extLst>
      <p:ext uri="{BB962C8B-B14F-4D97-AF65-F5344CB8AC3E}">
        <p14:creationId xmlns:p14="http://schemas.microsoft.com/office/powerpoint/2010/main" val="7625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CD82A9-7CD7-4D15-868B-D8AF30864858}" type="datetime1">
              <a:rPr lang="en-US" smtClean="0"/>
              <a:pPr/>
              <a:t>12/24/2021</a:t>
            </a:fld>
            <a:endParaRPr lang="en-US" dirty="0"/>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401CF334-2D5C-4859-84A6-CA7E6E43FAEB}" type="slidenum">
              <a:rPr lang="en-US" smtClean="0"/>
              <a:pPr/>
              <a:t>‹#›</a:t>
            </a:fld>
            <a:endParaRPr lang="en-US" dirty="0"/>
          </a:p>
        </p:txBody>
      </p:sp>
      <p:pic>
        <p:nvPicPr>
          <p:cNvPr id="5" name="Picture 2" descr="AKTU Lucknow - Admissions, Courses, Fees, CutOff 2020"/>
          <p:cNvPicPr>
            <a:picLocks noChangeAspect="1" noChangeArrowheads="1"/>
          </p:cNvPicPr>
          <p:nvPr userDrawn="1"/>
        </p:nvPicPr>
        <p:blipFill>
          <a:blip r:embed="rId2"/>
          <a:srcRect/>
          <a:stretch>
            <a:fillRect/>
          </a:stretch>
        </p:blipFill>
        <p:spPr bwMode="auto">
          <a:xfrm>
            <a:off x="0" y="0"/>
            <a:ext cx="1068946" cy="1068946"/>
          </a:xfrm>
          <a:prstGeom prst="rect">
            <a:avLst/>
          </a:prstGeom>
          <a:noFill/>
        </p:spPr>
      </p:pic>
      <p:pic>
        <p:nvPicPr>
          <p:cNvPr id="6" name="Picture 2" descr="Image result for abes logo"/>
          <p:cNvPicPr>
            <a:picLocks noChangeAspect="1" noChangeArrowheads="1"/>
          </p:cNvPicPr>
          <p:nvPr userDrawn="1"/>
        </p:nvPicPr>
        <p:blipFill>
          <a:blip r:embed="rId3" cstate="print"/>
          <a:srcRect/>
          <a:stretch>
            <a:fillRect/>
          </a:stretch>
        </p:blipFill>
        <p:spPr bwMode="auto">
          <a:xfrm>
            <a:off x="11484429" y="0"/>
            <a:ext cx="707571" cy="990600"/>
          </a:xfrm>
          <a:prstGeom prst="rect">
            <a:avLst/>
          </a:prstGeom>
          <a:noFill/>
        </p:spPr>
      </p:pic>
    </p:spTree>
    <p:extLst>
      <p:ext uri="{BB962C8B-B14F-4D97-AF65-F5344CB8AC3E}">
        <p14:creationId xmlns:p14="http://schemas.microsoft.com/office/powerpoint/2010/main" val="162534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16778"/>
            <a:ext cx="10871200" cy="1162050"/>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4" name="Content Placeholder 3"/>
          <p:cNvSpPr>
            <a:spLocks noGrp="1"/>
          </p:cNvSpPr>
          <p:nvPr>
            <p:ph sz="half" idx="1"/>
          </p:nvPr>
        </p:nvSpPr>
        <p:spPr>
          <a:xfrm>
            <a:off x="609600" y="2133601"/>
            <a:ext cx="108712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2"/>
          </p:nvPr>
        </p:nvSpPr>
        <p:spPr>
          <a:xfrm>
            <a:off x="609600" y="1406964"/>
            <a:ext cx="108712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37B6BC6A-4AB7-47F1-904A-90BC8DD816B4}" type="datetime1">
              <a:rPr lang="en-US" smtClean="0"/>
              <a:pPr/>
              <a:t>12/24/2021</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401CF334-2D5C-4859-84A6-CA7E6E43FAEB}" type="slidenum">
              <a:rPr lang="en-US" smtClean="0"/>
              <a:pPr/>
              <a:t>‹#›</a:t>
            </a:fld>
            <a:endParaRPr lang="en-US" dirty="0"/>
          </a:p>
        </p:txBody>
      </p:sp>
      <p:pic>
        <p:nvPicPr>
          <p:cNvPr id="8" name="Picture 2" descr="AKTU Lucknow - Admissions, Courses, Fees, CutOff 2020"/>
          <p:cNvPicPr>
            <a:picLocks noChangeAspect="1" noChangeArrowheads="1"/>
          </p:cNvPicPr>
          <p:nvPr userDrawn="1"/>
        </p:nvPicPr>
        <p:blipFill>
          <a:blip r:embed="rId2"/>
          <a:srcRect/>
          <a:stretch>
            <a:fillRect/>
          </a:stretch>
        </p:blipFill>
        <p:spPr bwMode="auto">
          <a:xfrm>
            <a:off x="0" y="0"/>
            <a:ext cx="1068946" cy="1068946"/>
          </a:xfrm>
          <a:prstGeom prst="rect">
            <a:avLst/>
          </a:prstGeom>
          <a:noFill/>
        </p:spPr>
      </p:pic>
      <p:pic>
        <p:nvPicPr>
          <p:cNvPr id="9" name="Picture 2" descr="Image result for abes logo"/>
          <p:cNvPicPr>
            <a:picLocks noChangeAspect="1" noChangeArrowheads="1"/>
          </p:cNvPicPr>
          <p:nvPr userDrawn="1"/>
        </p:nvPicPr>
        <p:blipFill>
          <a:blip r:embed="rId3" cstate="print"/>
          <a:srcRect/>
          <a:stretch>
            <a:fillRect/>
          </a:stretch>
        </p:blipFill>
        <p:spPr bwMode="auto">
          <a:xfrm>
            <a:off x="11484429" y="0"/>
            <a:ext cx="707571" cy="990600"/>
          </a:xfrm>
          <a:prstGeom prst="rect">
            <a:avLst/>
          </a:prstGeom>
          <a:noFill/>
        </p:spPr>
      </p:pic>
    </p:spTree>
    <p:extLst>
      <p:ext uri="{BB962C8B-B14F-4D97-AF65-F5344CB8AC3E}">
        <p14:creationId xmlns:p14="http://schemas.microsoft.com/office/powerpoint/2010/main" val="503237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49195" y="1066800"/>
            <a:ext cx="3657600" cy="1981200"/>
          </a:xfrm>
        </p:spPr>
        <p:txBody>
          <a:bodyPr anchor="b">
            <a:noAutofit/>
          </a:bodyPr>
          <a:lstStyle>
            <a:lvl1pPr algn="l">
              <a:buNone/>
              <a:defRPr sz="2100" b="1">
                <a:effectLst/>
              </a:defRPr>
            </a:lvl1pPr>
            <a:extLst/>
          </a:lstStyle>
          <a:p>
            <a:r>
              <a:rPr kumimoji="0" lang="en-US"/>
              <a:t>Click to edit Master title style</a:t>
            </a:r>
          </a:p>
        </p:txBody>
      </p:sp>
      <p:sp>
        <p:nvSpPr>
          <p:cNvPr id="8" name="Rectangle 7"/>
          <p:cNvSpPr/>
          <p:nvPr/>
        </p:nvSpPr>
        <p:spPr>
          <a:xfrm>
            <a:off x="1016000" y="1066800"/>
            <a:ext cx="6096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dirty="0">
              <a:solidFill>
                <a:schemeClr val="tx1"/>
              </a:solidFill>
              <a:latin typeface="+mn-lt"/>
              <a:ea typeface="+mn-ea"/>
              <a:cs typeface="+mn-cs"/>
            </a:endParaRPr>
          </a:p>
        </p:txBody>
      </p:sp>
      <p:sp>
        <p:nvSpPr>
          <p:cNvPr id="3" name="Picture Placeholder 2" descr="An empty placeholder to add an image. Click on the placeholder and select the image that you wish to add"/>
          <p:cNvSpPr>
            <a:spLocks noGrp="1"/>
          </p:cNvSpPr>
          <p:nvPr>
            <p:ph type="pic" idx="1"/>
          </p:nvPr>
        </p:nvSpPr>
        <p:spPr>
          <a:xfrm>
            <a:off x="1117600" y="1143004"/>
            <a:ext cx="5892800" cy="3514531"/>
          </a:xfrm>
          <a:prstGeom prst="roundRect">
            <a:avLst>
              <a:gd name="adj" fmla="val 783"/>
            </a:avLst>
          </a:prstGeom>
          <a:solidFill>
            <a:schemeClr val="bg2"/>
          </a:solidFill>
          <a:ln w="127000">
            <a:noFill/>
            <a:miter lim="800000"/>
          </a:ln>
          <a:effectLst/>
        </p:spPr>
        <p:txBody>
          <a:bodyPr lIns="91440" tIns="274320" anchor="t"/>
          <a:lstStyle>
            <a:lvl1pPr marL="0" indent="0" algn="l" eaLnBrk="1" latinLnBrk="0" hangingPunct="1">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528967" y="954341"/>
            <a:ext cx="9144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10" name="Flowchart: Process 9"/>
          <p:cNvSpPr/>
          <p:nvPr/>
        </p:nvSpPr>
        <p:spPr>
          <a:xfrm rot="2103354" flipH="1">
            <a:off x="6671556" y="936786"/>
            <a:ext cx="865632"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4" name="Text Placeholder 3"/>
          <p:cNvSpPr>
            <a:spLocks noGrp="1"/>
          </p:cNvSpPr>
          <p:nvPr>
            <p:ph type="body" sz="half" idx="2"/>
          </p:nvPr>
        </p:nvSpPr>
        <p:spPr>
          <a:xfrm>
            <a:off x="1117600" y="4800600"/>
            <a:ext cx="5892800" cy="762000"/>
          </a:xfrm>
        </p:spPr>
        <p:txBody>
          <a:bodyPr anchor="ctr"/>
          <a:lstStyle>
            <a:lvl1pPr marL="0" indent="0" algn="l">
              <a:lnSpc>
                <a:spcPts val="1600"/>
              </a:lnSpc>
              <a:spcBef>
                <a:spcPts val="0"/>
              </a:spcBef>
              <a:buNone/>
              <a:defRPr sz="1400">
                <a:solidFill>
                  <a:schemeClr val="tx1">
                    <a:lumMod val="75000"/>
                    <a:lumOff val="25000"/>
                  </a:schemeClr>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4D80BC9A-EBF0-4E12-A1D3-DD221366B0A1}" type="datetime1">
              <a:rPr lang="en-US" smtClean="0"/>
              <a:pPr/>
              <a:t>12/24/2021</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401CF334-2D5C-4859-84A6-CA7E6E43FAEB}" type="slidenum">
              <a:rPr lang="en-US" smtClean="0"/>
              <a:pPr/>
              <a:t>‹#›</a:t>
            </a:fld>
            <a:endParaRPr lang="en-US" dirty="0"/>
          </a:p>
        </p:txBody>
      </p:sp>
    </p:spTree>
    <p:extLst>
      <p:ext uri="{BB962C8B-B14F-4D97-AF65-F5344CB8AC3E}">
        <p14:creationId xmlns:p14="http://schemas.microsoft.com/office/powerpoint/2010/main" val="2509225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4.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6.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2">
            <a:lumMod val="40000"/>
            <a:lumOff val="60000"/>
          </a:schemeClr>
        </a:solidFill>
        <a:effectLst/>
      </p:bgPr>
    </p:bg>
    <p:spTree>
      <p:nvGrpSpPr>
        <p:cNvPr id="1" name=""/>
        <p:cNvGrpSpPr/>
        <p:nvPr/>
      </p:nvGrpSpPr>
      <p:grpSpPr>
        <a:xfrm>
          <a:off x="0" y="0"/>
          <a:ext cx="0" cy="0"/>
          <a:chOff x="0" y="0"/>
          <a:chExt cx="0" cy="0"/>
        </a:xfrm>
      </p:grpSpPr>
      <p:grpSp>
        <p:nvGrpSpPr>
          <p:cNvPr id="4" name="Group 3" descr="Close up of a light bulb"/>
          <p:cNvGrpSpPr/>
          <p:nvPr userDrawn="1"/>
        </p:nvGrpSpPr>
        <p:grpSpPr>
          <a:xfrm>
            <a:off x="0" y="0"/>
            <a:ext cx="12188952" cy="6858000"/>
            <a:chOff x="0" y="0"/>
            <a:chExt cx="12188952" cy="6858000"/>
          </a:xfrm>
        </p:grpSpPr>
        <p:sp>
          <p:nvSpPr>
            <p:cNvPr id="2" name="Rectangle 1"/>
            <p:cNvSpPr/>
            <p:nvPr userDrawn="1"/>
          </p:nvSpPr>
          <p:spPr>
            <a:xfrm>
              <a:off x="0" y="0"/>
              <a:ext cx="12188952" cy="6858000"/>
            </a:xfrm>
            <a:prstGeom prst="rect">
              <a:avLst/>
            </a:prstGeom>
            <a:solidFill>
              <a:schemeClr val="bg2">
                <a:lumMod val="40000"/>
                <a:lumOff val="60000"/>
              </a:schemeClr>
            </a:solidFill>
            <a:ln>
              <a:no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pic>
          <p:nvPicPr>
            <p:cNvPr id="3" name="Picture 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445079" cy="6858000"/>
            </a:xfrm>
            <a:prstGeom prst="rect">
              <a:avLst/>
            </a:prstGeom>
          </p:spPr>
        </p:pic>
      </p:grpSp>
      <p:sp>
        <p:nvSpPr>
          <p:cNvPr id="5" name="Title Placeholder 4"/>
          <p:cNvSpPr>
            <a:spLocks noGrp="1"/>
          </p:cNvSpPr>
          <p:nvPr>
            <p:ph type="title"/>
          </p:nvPr>
        </p:nvSpPr>
        <p:spPr>
          <a:xfrm>
            <a:off x="1914144" y="274638"/>
            <a:ext cx="9997440" cy="1143000"/>
          </a:xfrm>
          <a:prstGeom prst="rect">
            <a:avLst/>
          </a:prstGeom>
        </p:spPr>
        <p:txBody>
          <a:bodyPr anchor="ctr">
            <a:normAutofit/>
          </a:bodyPr>
          <a:lstStyle/>
          <a:p>
            <a:r>
              <a:rPr kumimoji="0" lang="en-US" dirty="0"/>
              <a:t>Click to edit Master title style</a:t>
            </a:r>
          </a:p>
        </p:txBody>
      </p:sp>
      <p:sp>
        <p:nvSpPr>
          <p:cNvPr id="9" name="Text Placeholder 8"/>
          <p:cNvSpPr>
            <a:spLocks noGrp="1"/>
          </p:cNvSpPr>
          <p:nvPr>
            <p:ph type="body" idx="1"/>
          </p:nvPr>
        </p:nvSpPr>
        <p:spPr>
          <a:xfrm>
            <a:off x="1914144" y="1447800"/>
            <a:ext cx="9997440" cy="4800600"/>
          </a:xfrm>
          <a:prstGeom prst="rect">
            <a:avLst/>
          </a:prstGeom>
        </p:spPr>
        <p:txBody>
          <a:bodyPr>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24" name="Date Placeholder 23"/>
          <p:cNvSpPr>
            <a:spLocks noGrp="1"/>
          </p:cNvSpPr>
          <p:nvPr>
            <p:ph type="dt" sz="half" idx="2"/>
          </p:nvPr>
        </p:nvSpPr>
        <p:spPr>
          <a:xfrm>
            <a:off x="4775200" y="6305550"/>
            <a:ext cx="2844800" cy="476250"/>
          </a:xfrm>
          <a:prstGeom prst="rect">
            <a:avLst/>
          </a:prstGeom>
        </p:spPr>
        <p:txBody>
          <a:bodyPr anchor="b"/>
          <a:lstStyle>
            <a:lvl1pPr algn="r" eaLnBrk="1" latinLnBrk="0" hangingPunct="1">
              <a:defRPr kumimoji="0" sz="1200">
                <a:solidFill>
                  <a:schemeClr val="tx1"/>
                </a:solidFill>
              </a:defRPr>
            </a:lvl1pPr>
            <a:extLst/>
          </a:lstStyle>
          <a:p>
            <a:fld id="{7157590A-740B-4548-A79B-F8E5167210D0}" type="datetime1">
              <a:rPr lang="en-US" smtClean="0"/>
              <a:pPr/>
              <a:t>12/24/2021</a:t>
            </a:fld>
            <a:endParaRPr lang="en-US" dirty="0"/>
          </a:p>
        </p:txBody>
      </p:sp>
      <p:sp>
        <p:nvSpPr>
          <p:cNvPr id="10" name="Footer Placeholder 9"/>
          <p:cNvSpPr>
            <a:spLocks noGrp="1"/>
          </p:cNvSpPr>
          <p:nvPr>
            <p:ph type="ftr" sz="quarter" idx="3"/>
          </p:nvPr>
        </p:nvSpPr>
        <p:spPr>
          <a:xfrm>
            <a:off x="7620000" y="6305550"/>
            <a:ext cx="3860800" cy="476250"/>
          </a:xfrm>
          <a:prstGeom prst="rect">
            <a:avLst/>
          </a:prstGeom>
        </p:spPr>
        <p:txBody>
          <a:bodyPr anchor="b"/>
          <a:lstStyle>
            <a:lvl1pPr eaLnBrk="1" latinLnBrk="0" hangingPunct="1">
              <a:defRPr kumimoji="0" sz="1200">
                <a:solidFill>
                  <a:schemeClr val="tx1"/>
                </a:solidFill>
                <a:effectLst/>
              </a:defRPr>
            </a:lvl1pPr>
            <a:extLst/>
          </a:lstStyle>
          <a:p>
            <a:r>
              <a:rPr lang="en-US" dirty="0"/>
              <a:t>Add a footer</a:t>
            </a:r>
          </a:p>
        </p:txBody>
      </p:sp>
      <p:sp>
        <p:nvSpPr>
          <p:cNvPr id="22" name="Slide Number Placeholder 21"/>
          <p:cNvSpPr>
            <a:spLocks noGrp="1"/>
          </p:cNvSpPr>
          <p:nvPr>
            <p:ph type="sldNum" sz="quarter" idx="4"/>
          </p:nvPr>
        </p:nvSpPr>
        <p:spPr>
          <a:xfrm>
            <a:off x="11484864" y="6305550"/>
            <a:ext cx="609600" cy="476250"/>
          </a:xfrm>
          <a:prstGeom prst="rect">
            <a:avLst/>
          </a:prstGeom>
        </p:spPr>
        <p:txBody>
          <a:bodyPr anchor="b"/>
          <a:lstStyle>
            <a:lvl1pPr algn="ctr" eaLnBrk="1" latinLnBrk="0" hangingPunct="1">
              <a:defRPr kumimoji="0" sz="1200">
                <a:solidFill>
                  <a:schemeClr val="tx1"/>
                </a:solidFill>
                <a:effectLst/>
              </a:defRPr>
            </a:lvl1pPr>
            <a:extLst/>
          </a:lstStyle>
          <a:p>
            <a:fld id="{401CF334-2D5C-4859-84A6-CA7E6E43FAEB}" type="slidenum">
              <a:rPr lang="en-US" smtClean="0"/>
              <a:pPr/>
              <a:t>‹#›</a:t>
            </a:fld>
            <a:endParaRPr lang="en-US" dirty="0"/>
          </a:p>
        </p:txBody>
      </p:sp>
      <p:pic>
        <p:nvPicPr>
          <p:cNvPr id="33794" name="Picture 2" descr="AKTU Lucknow - Admissions, Courses, Fees, CutOff 2020"/>
          <p:cNvPicPr>
            <a:picLocks noChangeAspect="1" noChangeArrowheads="1"/>
          </p:cNvPicPr>
          <p:nvPr userDrawn="1"/>
        </p:nvPicPr>
        <p:blipFill>
          <a:blip r:embed="rId14"/>
          <a:srcRect/>
          <a:stretch>
            <a:fillRect/>
          </a:stretch>
        </p:blipFill>
        <p:spPr bwMode="auto">
          <a:xfrm>
            <a:off x="0" y="0"/>
            <a:ext cx="1068946" cy="1068946"/>
          </a:xfrm>
          <a:prstGeom prst="rect">
            <a:avLst/>
          </a:prstGeom>
          <a:noFill/>
        </p:spPr>
      </p:pic>
      <p:pic>
        <p:nvPicPr>
          <p:cNvPr id="11" name="Picture 2" descr="Image result for abes logo"/>
          <p:cNvPicPr>
            <a:picLocks noChangeAspect="1" noChangeArrowheads="1"/>
          </p:cNvPicPr>
          <p:nvPr userDrawn="1"/>
        </p:nvPicPr>
        <p:blipFill>
          <a:blip r:embed="rId15" cstate="print"/>
          <a:srcRect/>
          <a:stretch>
            <a:fillRect/>
          </a:stretch>
        </p:blipFill>
        <p:spPr bwMode="auto">
          <a:xfrm>
            <a:off x="11484429" y="0"/>
            <a:ext cx="707571" cy="990600"/>
          </a:xfrm>
          <a:prstGeom prst="rect">
            <a:avLst/>
          </a:prstGeom>
          <a:noFill/>
        </p:spPr>
      </p:pic>
    </p:spTree>
    <p:extLst>
      <p:ext uri="{BB962C8B-B14F-4D97-AF65-F5344CB8AC3E}">
        <p14:creationId xmlns:p14="http://schemas.microsoft.com/office/powerpoint/2010/main" val="138479847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rtl="0" eaLnBrk="1" latinLnBrk="0" hangingPunct="1">
        <a:spcBef>
          <a:spcPct val="0"/>
        </a:spcBef>
        <a:buNone/>
        <a:defRPr kumimoji="0" sz="4300" b="0" kern="1200">
          <a:solidFill>
            <a:schemeClr val="accent1"/>
          </a:solidFill>
          <a:effectLst/>
          <a:latin typeface="Times New Roman" pitchFamily="18" charset="0"/>
          <a:ea typeface="+mj-ea"/>
          <a:cs typeface="Times New Roman" pitchFamily="18" charset="0"/>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Andalus" pitchFamily="18" charset="-78"/>
          <a:ea typeface="+mn-ea"/>
          <a:cs typeface="Andalus" pitchFamily="18" charset="-78"/>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Andalus" pitchFamily="18" charset="-78"/>
          <a:ea typeface="+mn-ea"/>
          <a:cs typeface="Andalus" pitchFamily="18" charset="-78"/>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Andalus" pitchFamily="18" charset="-78"/>
          <a:ea typeface="+mn-ea"/>
          <a:cs typeface="Andalus" pitchFamily="18" charset="-78"/>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Andalus" pitchFamily="18" charset="-78"/>
          <a:ea typeface="+mn-ea"/>
          <a:cs typeface="Andalus" pitchFamily="18" charset="-78"/>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Andalus" pitchFamily="18" charset="-78"/>
          <a:ea typeface="+mn-ea"/>
          <a:cs typeface="Andalus" pitchFamily="18" charset="-78"/>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90466" name="Rectangle 2"/>
          <p:cNvSpPr>
            <a:spLocks noGrp="1" noChangeArrowheads="1"/>
          </p:cNvSpPr>
          <p:nvPr>
            <p:ph type="title"/>
          </p:nvPr>
        </p:nvSpPr>
        <p:spPr bwMode="auto">
          <a:xfrm>
            <a:off x="2639485" y="274638"/>
            <a:ext cx="8942916"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ru-RU" smtClean="0"/>
              <a:t>Click to edit Master title style</a:t>
            </a:r>
          </a:p>
        </p:txBody>
      </p:sp>
      <p:sp>
        <p:nvSpPr>
          <p:cNvPr id="190467" name="Rectangle 3"/>
          <p:cNvSpPr>
            <a:spLocks noGrp="1" noChangeArrowheads="1"/>
          </p:cNvSpPr>
          <p:nvPr>
            <p:ph type="body" idx="1"/>
          </p:nvPr>
        </p:nvSpPr>
        <p:spPr bwMode="auto">
          <a:xfrm>
            <a:off x="2544234" y="1600201"/>
            <a:ext cx="9038167"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ru-RU" smtClean="0"/>
              <a:t>Click to edit Master text styles</a:t>
            </a:r>
          </a:p>
          <a:p>
            <a:pPr lvl="1"/>
            <a:r>
              <a:rPr lang="ru-RU" smtClean="0"/>
              <a:t>Second level</a:t>
            </a:r>
          </a:p>
          <a:p>
            <a:pPr lvl="2"/>
            <a:r>
              <a:rPr lang="ru-RU" smtClean="0"/>
              <a:t>Third level</a:t>
            </a:r>
          </a:p>
          <a:p>
            <a:pPr lvl="3"/>
            <a:r>
              <a:rPr lang="ru-RU" smtClean="0"/>
              <a:t>Fourth level</a:t>
            </a:r>
          </a:p>
          <a:p>
            <a:pPr lvl="4"/>
            <a:r>
              <a:rPr lang="ru-RU" smtClean="0"/>
              <a:t>Fifth level</a:t>
            </a:r>
          </a:p>
        </p:txBody>
      </p:sp>
      <p:sp>
        <p:nvSpPr>
          <p:cNvPr id="190468" name="Rectangle 4"/>
          <p:cNvSpPr>
            <a:spLocks noGrp="1" noChangeArrowheads="1"/>
          </p:cNvSpPr>
          <p:nvPr>
            <p:ph type="dt" sz="half" idx="2"/>
          </p:nvPr>
        </p:nvSpPr>
        <p:spPr bwMode="auto">
          <a:xfrm>
            <a:off x="609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b="0"/>
            </a:lvl1pPr>
          </a:lstStyle>
          <a:p>
            <a:pPr fontAlgn="base">
              <a:spcBef>
                <a:spcPct val="0"/>
              </a:spcBef>
              <a:spcAft>
                <a:spcPct val="0"/>
              </a:spcAft>
            </a:pPr>
            <a:endParaRPr lang="ru-RU">
              <a:solidFill>
                <a:srgbClr val="000000"/>
              </a:solidFill>
              <a:latin typeface="Arial" charset="0"/>
            </a:endParaRPr>
          </a:p>
        </p:txBody>
      </p:sp>
      <p:sp>
        <p:nvSpPr>
          <p:cNvPr id="190469" name="Rectangle 5"/>
          <p:cNvSpPr>
            <a:spLocks noGrp="1" noChangeArrowheads="1"/>
          </p:cNvSpPr>
          <p:nvPr>
            <p:ph type="ftr" sz="quarter" idx="3"/>
          </p:nvPr>
        </p:nvSpPr>
        <p:spPr bwMode="auto">
          <a:xfrm>
            <a:off x="4165600" y="6245225"/>
            <a:ext cx="3860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b="0"/>
            </a:lvl1pPr>
          </a:lstStyle>
          <a:p>
            <a:pPr fontAlgn="base">
              <a:spcBef>
                <a:spcPct val="0"/>
              </a:spcBef>
              <a:spcAft>
                <a:spcPct val="0"/>
              </a:spcAft>
            </a:pPr>
            <a:endParaRPr lang="ru-RU">
              <a:solidFill>
                <a:srgbClr val="000000"/>
              </a:solidFill>
              <a:latin typeface="Arial" charset="0"/>
            </a:endParaRPr>
          </a:p>
        </p:txBody>
      </p:sp>
      <p:sp>
        <p:nvSpPr>
          <p:cNvPr id="190470" name="Rectangle 6"/>
          <p:cNvSpPr>
            <a:spLocks noGrp="1" noChangeArrowheads="1"/>
          </p:cNvSpPr>
          <p:nvPr>
            <p:ph type="sldNum" sz="quarter" idx="4"/>
          </p:nvPr>
        </p:nvSpPr>
        <p:spPr bwMode="auto">
          <a:xfrm>
            <a:off x="8737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b="0"/>
            </a:lvl1pPr>
          </a:lstStyle>
          <a:p>
            <a:pPr fontAlgn="base">
              <a:spcBef>
                <a:spcPct val="0"/>
              </a:spcBef>
              <a:spcAft>
                <a:spcPct val="0"/>
              </a:spcAft>
            </a:pPr>
            <a:fld id="{95E95D5B-FF5E-4098-9315-0648F6608248}" type="slidenum">
              <a:rPr lang="ru-RU" smtClean="0">
                <a:solidFill>
                  <a:srgbClr val="000000"/>
                </a:solidFill>
                <a:latin typeface="Arial" charset="0"/>
              </a:rPr>
              <a:pPr fontAlgn="base">
                <a:spcBef>
                  <a:spcPct val="0"/>
                </a:spcBef>
                <a:spcAft>
                  <a:spcPct val="0"/>
                </a:spcAft>
              </a:pPr>
              <a:t>‹#›</a:t>
            </a:fld>
            <a:endParaRPr lang="ru-RU">
              <a:solidFill>
                <a:srgbClr val="000000"/>
              </a:solidFill>
              <a:latin typeface="Arial" charset="0"/>
            </a:endParaRPr>
          </a:p>
        </p:txBody>
      </p:sp>
    </p:spTree>
    <p:extLst>
      <p:ext uri="{BB962C8B-B14F-4D97-AF65-F5344CB8AC3E}">
        <p14:creationId xmlns:p14="http://schemas.microsoft.com/office/powerpoint/2010/main" val="264902160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Verdana" pitchFamily="34" charset="0"/>
        </a:defRPr>
      </a:lvl2pPr>
      <a:lvl3pPr algn="ctr" rtl="0" fontAlgn="base">
        <a:spcBef>
          <a:spcPct val="0"/>
        </a:spcBef>
        <a:spcAft>
          <a:spcPct val="0"/>
        </a:spcAft>
        <a:defRPr sz="4400">
          <a:solidFill>
            <a:schemeClr val="tx2"/>
          </a:solidFill>
          <a:latin typeface="Verdana" pitchFamily="34" charset="0"/>
        </a:defRPr>
      </a:lvl3pPr>
      <a:lvl4pPr algn="ctr" rtl="0" fontAlgn="base">
        <a:spcBef>
          <a:spcPct val="0"/>
        </a:spcBef>
        <a:spcAft>
          <a:spcPct val="0"/>
        </a:spcAft>
        <a:defRPr sz="4400">
          <a:solidFill>
            <a:schemeClr val="tx2"/>
          </a:solidFill>
          <a:latin typeface="Verdana" pitchFamily="34" charset="0"/>
        </a:defRPr>
      </a:lvl4pPr>
      <a:lvl5pPr algn="ctr" rtl="0" fontAlgn="base">
        <a:spcBef>
          <a:spcPct val="0"/>
        </a:spcBef>
        <a:spcAft>
          <a:spcPct val="0"/>
        </a:spcAft>
        <a:defRPr sz="4400">
          <a:solidFill>
            <a:schemeClr val="tx2"/>
          </a:solidFill>
          <a:latin typeface="Verdana" pitchFamily="34" charset="0"/>
        </a:defRPr>
      </a:lvl5pPr>
      <a:lvl6pPr marL="457200" algn="ctr" rtl="0" fontAlgn="base">
        <a:spcBef>
          <a:spcPct val="0"/>
        </a:spcBef>
        <a:spcAft>
          <a:spcPct val="0"/>
        </a:spcAft>
        <a:defRPr sz="4400">
          <a:solidFill>
            <a:schemeClr val="tx2"/>
          </a:solidFill>
          <a:latin typeface="Verdana" pitchFamily="34" charset="0"/>
        </a:defRPr>
      </a:lvl6pPr>
      <a:lvl7pPr marL="914400" algn="ctr" rtl="0" fontAlgn="base">
        <a:spcBef>
          <a:spcPct val="0"/>
        </a:spcBef>
        <a:spcAft>
          <a:spcPct val="0"/>
        </a:spcAft>
        <a:defRPr sz="4400">
          <a:solidFill>
            <a:schemeClr val="tx2"/>
          </a:solidFill>
          <a:latin typeface="Verdana" pitchFamily="34" charset="0"/>
        </a:defRPr>
      </a:lvl7pPr>
      <a:lvl8pPr marL="1371600" algn="ctr" rtl="0" fontAlgn="base">
        <a:spcBef>
          <a:spcPct val="0"/>
        </a:spcBef>
        <a:spcAft>
          <a:spcPct val="0"/>
        </a:spcAft>
        <a:defRPr sz="4400">
          <a:solidFill>
            <a:schemeClr val="tx2"/>
          </a:solidFill>
          <a:latin typeface="Verdana" pitchFamily="34" charset="0"/>
        </a:defRPr>
      </a:lvl8pPr>
      <a:lvl9pPr marL="1828800" algn="ctr" rtl="0" fontAlgn="base">
        <a:spcBef>
          <a:spcPct val="0"/>
        </a:spcBef>
        <a:spcAft>
          <a:spcPct val="0"/>
        </a:spcAft>
        <a:defRPr sz="4400">
          <a:solidFill>
            <a:schemeClr val="tx2"/>
          </a:solidFill>
          <a:latin typeface="Verdana" pitchFamily="34"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70638" y="1094601"/>
            <a:ext cx="11273882" cy="995741"/>
          </a:xfrm>
        </p:spPr>
        <p:txBody>
          <a:bodyPr>
            <a:noAutofit/>
          </a:bodyPr>
          <a:lstStyle/>
          <a:p>
            <a:pPr algn="ctr"/>
            <a:r>
              <a:rPr lang="en-US" sz="6000" u="sng" dirty="0" smtClean="0">
                <a:solidFill>
                  <a:srgbClr val="002060"/>
                </a:solidFill>
                <a:latin typeface="Algerian" panose="04020705040A02060702" pitchFamily="82" charset="0"/>
              </a:rPr>
              <a:t/>
            </a:r>
            <a:br>
              <a:rPr lang="en-US" sz="6000" u="sng" dirty="0" smtClean="0">
                <a:solidFill>
                  <a:srgbClr val="002060"/>
                </a:solidFill>
                <a:latin typeface="Algerian" panose="04020705040A02060702" pitchFamily="82" charset="0"/>
              </a:rPr>
            </a:br>
            <a:r>
              <a:rPr lang="en-US" sz="6000" u="sng" dirty="0" smtClean="0">
                <a:solidFill>
                  <a:srgbClr val="002060"/>
                </a:solidFill>
                <a:latin typeface="Algerian" panose="04020705040A02060702" pitchFamily="82" charset="0"/>
              </a:rPr>
              <a:t/>
            </a:r>
            <a:br>
              <a:rPr lang="en-US" sz="6000" u="sng" dirty="0" smtClean="0">
                <a:solidFill>
                  <a:srgbClr val="002060"/>
                </a:solidFill>
                <a:latin typeface="Algerian" panose="04020705040A02060702" pitchFamily="82" charset="0"/>
              </a:rPr>
            </a:br>
            <a:r>
              <a:rPr lang="en-US" sz="6000" u="sng" dirty="0" smtClean="0">
                <a:solidFill>
                  <a:srgbClr val="002060"/>
                </a:solidFill>
                <a:latin typeface="Algerian" panose="04020705040A02060702" pitchFamily="82" charset="0"/>
              </a:rPr>
              <a:t/>
            </a:r>
            <a:br>
              <a:rPr lang="en-US" sz="6000" u="sng" dirty="0" smtClean="0">
                <a:solidFill>
                  <a:srgbClr val="002060"/>
                </a:solidFill>
                <a:latin typeface="Algerian" panose="04020705040A02060702" pitchFamily="82" charset="0"/>
              </a:rPr>
            </a:br>
            <a:r>
              <a:rPr lang="en-US" sz="6000" u="sng" dirty="0" smtClean="0">
                <a:solidFill>
                  <a:srgbClr val="002060"/>
                </a:solidFill>
                <a:latin typeface="Algerian" panose="04020705040A02060702" pitchFamily="82" charset="0"/>
              </a:rPr>
              <a:t/>
            </a:r>
            <a:br>
              <a:rPr lang="en-US" sz="6000" u="sng" dirty="0" smtClean="0">
                <a:solidFill>
                  <a:srgbClr val="002060"/>
                </a:solidFill>
                <a:latin typeface="Algerian" panose="04020705040A02060702" pitchFamily="82" charset="0"/>
              </a:rPr>
            </a:br>
            <a:r>
              <a:rPr lang="en-US" sz="6000" u="sng" dirty="0" smtClean="0">
                <a:solidFill>
                  <a:schemeClr val="accent2">
                    <a:lumMod val="50000"/>
                  </a:schemeClr>
                </a:solidFill>
                <a:latin typeface="Algerian" panose="04020705040A02060702" pitchFamily="82" charset="0"/>
              </a:rPr>
              <a:t>WEBPAGE classification for safer browsing</a:t>
            </a:r>
            <a:endParaRPr lang="en-US" sz="6000" u="sng" dirty="0">
              <a:solidFill>
                <a:schemeClr val="accent2">
                  <a:lumMod val="50000"/>
                </a:schemeClr>
              </a:solidFill>
              <a:latin typeface="Algerian" panose="04020705040A02060702" pitchFamily="82" charset="0"/>
            </a:endParaRPr>
          </a:p>
        </p:txBody>
      </p:sp>
      <p:sp>
        <p:nvSpPr>
          <p:cNvPr id="3" name="Subtitle 2"/>
          <p:cNvSpPr>
            <a:spLocks noGrp="1"/>
          </p:cNvSpPr>
          <p:nvPr>
            <p:ph type="subTitle" idx="1"/>
          </p:nvPr>
        </p:nvSpPr>
        <p:spPr>
          <a:xfrm>
            <a:off x="6004560" y="3232727"/>
            <a:ext cx="5893792" cy="3389746"/>
          </a:xfrm>
        </p:spPr>
        <p:txBody>
          <a:bodyPr>
            <a:normAutofit fontScale="85000" lnSpcReduction="10000"/>
          </a:bodyPr>
          <a:lstStyle/>
          <a:p>
            <a:endParaRPr lang="en-US" b="1" dirty="0" smtClean="0">
              <a:latin typeface="Times New Roman" pitchFamily="18" charset="0"/>
              <a:cs typeface="Times New Roman" pitchFamily="18" charset="0"/>
            </a:endParaRPr>
          </a:p>
          <a:p>
            <a:pPr marL="484632" indent="-457200">
              <a:buFont typeface="Wingdings" panose="05000000000000000000" pitchFamily="2" charset="2"/>
              <a:buChar char="v"/>
            </a:pPr>
            <a:r>
              <a:rPr lang="en-US" b="1" dirty="0" err="1" smtClean="0">
                <a:latin typeface="Times New Roman" pitchFamily="18" charset="0"/>
                <a:cs typeface="Times New Roman" pitchFamily="18" charset="0"/>
              </a:rPr>
              <a:t>Abhay</a:t>
            </a:r>
            <a:r>
              <a:rPr lang="en-US" b="1" dirty="0" smtClean="0">
                <a:latin typeface="Times New Roman" pitchFamily="18" charset="0"/>
                <a:cs typeface="Times New Roman" pitchFamily="18" charset="0"/>
              </a:rPr>
              <a:t> </a:t>
            </a:r>
            <a:r>
              <a:rPr lang="en-US" b="1" dirty="0" err="1" smtClean="0">
                <a:latin typeface="Times New Roman" pitchFamily="18" charset="0"/>
                <a:cs typeface="Times New Roman" pitchFamily="18" charset="0"/>
              </a:rPr>
              <a:t>Pratap</a:t>
            </a:r>
            <a:r>
              <a:rPr lang="en-US" b="1" dirty="0" smtClean="0">
                <a:latin typeface="Times New Roman" pitchFamily="18" charset="0"/>
                <a:cs typeface="Times New Roman" pitchFamily="18" charset="0"/>
              </a:rPr>
              <a:t> Singh - 1900320120002</a:t>
            </a:r>
          </a:p>
          <a:p>
            <a:pPr marL="484632" indent="-457200">
              <a:buFont typeface="Wingdings" panose="05000000000000000000" pitchFamily="2" charset="2"/>
              <a:buChar char="v"/>
            </a:pPr>
            <a:r>
              <a:rPr lang="en-US" b="1" dirty="0" err="1">
                <a:latin typeface="Times New Roman" pitchFamily="18" charset="0"/>
                <a:cs typeface="Times New Roman" pitchFamily="18" charset="0"/>
              </a:rPr>
              <a:t>Aniket</a:t>
            </a:r>
            <a:r>
              <a:rPr lang="en-US" b="1" dirty="0">
                <a:latin typeface="Times New Roman" pitchFamily="18" charset="0"/>
                <a:cs typeface="Times New Roman" pitchFamily="18" charset="0"/>
              </a:rPr>
              <a:t> Kumar </a:t>
            </a:r>
            <a:r>
              <a:rPr lang="en-US" b="1" dirty="0" smtClean="0">
                <a:latin typeface="Times New Roman" pitchFamily="18" charset="0"/>
                <a:cs typeface="Times New Roman" pitchFamily="18" charset="0"/>
              </a:rPr>
              <a:t>Singh - 1900320120009</a:t>
            </a:r>
          </a:p>
          <a:p>
            <a:pPr marL="484632" indent="-457200">
              <a:buFont typeface="Wingdings" panose="05000000000000000000" pitchFamily="2" charset="2"/>
              <a:buChar char="v"/>
            </a:pPr>
            <a:r>
              <a:rPr lang="en-US" b="1" dirty="0" err="1">
                <a:latin typeface="Times New Roman" pitchFamily="18" charset="0"/>
                <a:cs typeface="Times New Roman" pitchFamily="18" charset="0"/>
              </a:rPr>
              <a:t>Gangadhar</a:t>
            </a:r>
            <a:r>
              <a:rPr lang="en-US" b="1" dirty="0">
                <a:latin typeface="Times New Roman" pitchFamily="18" charset="0"/>
                <a:cs typeface="Times New Roman" pitchFamily="18" charset="0"/>
              </a:rPr>
              <a:t> </a:t>
            </a:r>
            <a:r>
              <a:rPr lang="en-US" b="1" dirty="0" err="1" smtClean="0">
                <a:latin typeface="Times New Roman" pitchFamily="18" charset="0"/>
                <a:cs typeface="Times New Roman" pitchFamily="18" charset="0"/>
              </a:rPr>
              <a:t>Kannaujiya</a:t>
            </a:r>
            <a:r>
              <a:rPr lang="en-US" b="1" dirty="0" smtClean="0">
                <a:latin typeface="Times New Roman" pitchFamily="18" charset="0"/>
                <a:cs typeface="Times New Roman" pitchFamily="18" charset="0"/>
              </a:rPr>
              <a:t> - 19003201200017</a:t>
            </a:r>
            <a:endParaRPr lang="en-US" b="1" dirty="0">
              <a:latin typeface="Times New Roman" pitchFamily="18" charset="0"/>
              <a:cs typeface="Times New Roman" pitchFamily="18" charset="0"/>
            </a:endParaRPr>
          </a:p>
          <a:p>
            <a:r>
              <a:rPr lang="en-US" b="1" u="sng" dirty="0" smtClean="0">
                <a:latin typeface="Times New Roman" pitchFamily="18" charset="0"/>
                <a:cs typeface="Times New Roman" pitchFamily="18" charset="0"/>
              </a:rPr>
              <a:t>Guide</a:t>
            </a:r>
            <a:r>
              <a:rPr lang="en-US" b="1" dirty="0" smtClean="0">
                <a:latin typeface="Times New Roman" pitchFamily="18" charset="0"/>
                <a:cs typeface="Times New Roman" pitchFamily="18" charset="0"/>
              </a:rPr>
              <a:t>-</a:t>
            </a:r>
            <a:r>
              <a:rPr lang="en-US" dirty="0" smtClean="0">
                <a:latin typeface="Times New Roman" pitchFamily="18" charset="0"/>
                <a:cs typeface="Times New Roman" pitchFamily="18" charset="0"/>
              </a:rPr>
              <a:t>Mr. B P Sharma.</a:t>
            </a:r>
            <a:endParaRPr lang="en-US" dirty="0">
              <a:latin typeface="Times New Roman" pitchFamily="18" charset="0"/>
              <a:cs typeface="Times New Roman" pitchFamily="18" charset="0"/>
            </a:endParaRPr>
          </a:p>
          <a:p>
            <a:r>
              <a:rPr lang="en-US" b="1" u="sng" dirty="0" smtClean="0">
                <a:latin typeface="Times New Roman" pitchFamily="18" charset="0"/>
                <a:cs typeface="Times New Roman" pitchFamily="18" charset="0"/>
              </a:rPr>
              <a:t>Department</a:t>
            </a:r>
            <a:r>
              <a:rPr lang="en-US" dirty="0" smtClean="0">
                <a:latin typeface="Times New Roman" pitchFamily="18" charset="0"/>
                <a:cs typeface="Times New Roman" pitchFamily="18" charset="0"/>
              </a:rPr>
              <a:t>- Computer Science and Engineering</a:t>
            </a:r>
            <a:endParaRPr lang="en-US" dirty="0">
              <a:latin typeface="Times New Roman" pitchFamily="18" charset="0"/>
              <a:cs typeface="Times New Roman" pitchFamily="18" charset="0"/>
            </a:endParaRPr>
          </a:p>
          <a:p>
            <a:r>
              <a:rPr lang="en-US" b="1" dirty="0">
                <a:latin typeface="Times New Roman" pitchFamily="18" charset="0"/>
                <a:cs typeface="Times New Roman" pitchFamily="18" charset="0"/>
              </a:rPr>
              <a:t>ABES </a:t>
            </a:r>
            <a:r>
              <a:rPr lang="en-US" b="1" dirty="0" smtClean="0">
                <a:latin typeface="Times New Roman" pitchFamily="18" charset="0"/>
                <a:cs typeface="Times New Roman" pitchFamily="18" charset="0"/>
              </a:rPr>
              <a:t>Engineering College, </a:t>
            </a:r>
            <a:r>
              <a:rPr lang="en-US" b="1" dirty="0">
                <a:latin typeface="Times New Roman" pitchFamily="18" charset="0"/>
                <a:cs typeface="Times New Roman" pitchFamily="18" charset="0"/>
              </a:rPr>
              <a:t>Ghaziabad</a:t>
            </a:r>
          </a:p>
          <a:p>
            <a:r>
              <a:rPr lang="en-US" i="1" dirty="0" smtClean="0">
                <a:latin typeface="Times New Roman" pitchFamily="18" charset="0"/>
                <a:cs typeface="Times New Roman" pitchFamily="18" charset="0"/>
              </a:rPr>
              <a:t>*Affiliated </a:t>
            </a:r>
            <a:r>
              <a:rPr lang="en-US" i="1" dirty="0">
                <a:latin typeface="Times New Roman" pitchFamily="18" charset="0"/>
                <a:cs typeface="Times New Roman" pitchFamily="18" charset="0"/>
              </a:rPr>
              <a:t>to Dr. A.P.J. Abdul </a:t>
            </a:r>
            <a:r>
              <a:rPr lang="en-US" i="1" dirty="0" err="1">
                <a:latin typeface="Times New Roman" pitchFamily="18" charset="0"/>
                <a:cs typeface="Times New Roman" pitchFamily="18" charset="0"/>
              </a:rPr>
              <a:t>Kalam</a:t>
            </a:r>
            <a:r>
              <a:rPr lang="en-US" i="1" dirty="0">
                <a:latin typeface="Times New Roman" pitchFamily="18" charset="0"/>
                <a:cs typeface="Times New Roman" pitchFamily="18" charset="0"/>
              </a:rPr>
              <a:t> Technical University, </a:t>
            </a:r>
            <a:r>
              <a:rPr lang="en-US" i="1" dirty="0" smtClean="0">
                <a:latin typeface="Times New Roman" pitchFamily="18" charset="0"/>
                <a:cs typeface="Times New Roman" pitchFamily="18" charset="0"/>
              </a:rPr>
              <a:t> </a:t>
            </a:r>
            <a:r>
              <a:rPr lang="en-US" i="1" dirty="0">
                <a:latin typeface="Times New Roman" pitchFamily="18" charset="0"/>
                <a:cs typeface="Times New Roman" pitchFamily="18" charset="0"/>
              </a:rPr>
              <a:t>Uttar Pradesh, Lucknow</a:t>
            </a:r>
          </a:p>
        </p:txBody>
      </p:sp>
    </p:spTree>
    <p:extLst>
      <p:ext uri="{BB962C8B-B14F-4D97-AF65-F5344CB8AC3E}">
        <p14:creationId xmlns:p14="http://schemas.microsoft.com/office/powerpoint/2010/main" val="2790583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21839" y="901521"/>
            <a:ext cx="4645943" cy="373097"/>
          </a:xfrm>
        </p:spPr>
        <p:txBody>
          <a:bodyPr>
            <a:noAutofit/>
          </a:bodyPr>
          <a:lstStyle/>
          <a:p>
            <a:endParaRPr lang="en-IN" sz="1000" dirty="0">
              <a:latin typeface="Algerian" panose="04020705040A02060702" pitchFamily="82"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0832" y="3017378"/>
            <a:ext cx="4442845" cy="3261643"/>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7231" y="-1078938"/>
            <a:ext cx="9848369" cy="5942717"/>
          </a:xfrm>
          <a:prstGeom prst="rect">
            <a:avLst/>
          </a:prstGeom>
        </p:spPr>
      </p:pic>
    </p:spTree>
    <p:extLst>
      <p:ext uri="{BB962C8B-B14F-4D97-AF65-F5344CB8AC3E}">
        <p14:creationId xmlns:p14="http://schemas.microsoft.com/office/powerpoint/2010/main" val="2494030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4144" y="274638"/>
            <a:ext cx="8347456" cy="1143000"/>
          </a:xfrm>
          <a:solidFill>
            <a:srgbClr val="F5E7B4"/>
          </a:solidFill>
        </p:spPr>
        <p:txBody>
          <a:bodyPr>
            <a:normAutofit/>
          </a:bodyPr>
          <a:lstStyle/>
          <a:p>
            <a:r>
              <a:rPr lang="en-IN" b="1" i="1" dirty="0" smtClean="0">
                <a:solidFill>
                  <a:srgbClr val="002060"/>
                </a:solidFill>
              </a:rPr>
              <a:t>               *</a:t>
            </a:r>
            <a:r>
              <a:rPr lang="en-IN" b="1" i="1" u="sng" dirty="0" smtClean="0">
                <a:solidFill>
                  <a:srgbClr val="002060"/>
                </a:solidFill>
              </a:rPr>
              <a:t>Problem Statement</a:t>
            </a:r>
            <a:r>
              <a:rPr lang="en-IN" b="1" i="1" dirty="0" smtClean="0">
                <a:solidFill>
                  <a:srgbClr val="002060"/>
                </a:solidFill>
              </a:rPr>
              <a:t> </a:t>
            </a:r>
            <a:r>
              <a:rPr lang="en-IN" dirty="0" smtClean="0">
                <a:solidFill>
                  <a:srgbClr val="002060"/>
                </a:solidFill>
              </a:rPr>
              <a:t>:-</a:t>
            </a:r>
            <a:endParaRPr lang="en-IN" dirty="0">
              <a:solidFill>
                <a:srgbClr val="002060"/>
              </a:solidFill>
            </a:endParaRPr>
          </a:p>
        </p:txBody>
      </p:sp>
      <p:sp>
        <p:nvSpPr>
          <p:cNvPr id="7" name="Content Placeholder 6"/>
          <p:cNvSpPr>
            <a:spLocks noGrp="1"/>
          </p:cNvSpPr>
          <p:nvPr>
            <p:ph idx="1"/>
          </p:nvPr>
        </p:nvSpPr>
        <p:spPr>
          <a:xfrm>
            <a:off x="1914144" y="1447800"/>
            <a:ext cx="9997440" cy="5165436"/>
          </a:xfrm>
        </p:spPr>
        <p:txBody>
          <a:bodyPr>
            <a:normAutofit fontScale="77500" lnSpcReduction="20000"/>
          </a:bodyPr>
          <a:lstStyle/>
          <a:p>
            <a:r>
              <a:rPr lang="en-US" b="1" i="1" u="sng" dirty="0">
                <a:solidFill>
                  <a:srgbClr val="FF0000"/>
                </a:solidFill>
              </a:rPr>
              <a:t>Phishing</a:t>
            </a:r>
            <a:r>
              <a:rPr lang="en-US" dirty="0">
                <a:solidFill>
                  <a:srgbClr val="FF0000"/>
                </a:solidFill>
              </a:rPr>
              <a:t> is the fraudulent attempt to obtain sensitive information or data, such as usernames, passwords and credit card details, by disguising oneself as a trustworthy entity in an electronic communication.</a:t>
            </a:r>
            <a:endParaRPr lang="en-US" dirty="0" smtClean="0">
              <a:solidFill>
                <a:srgbClr val="FF0000"/>
              </a:solidFill>
            </a:endParaRPr>
          </a:p>
          <a:p>
            <a:r>
              <a:rPr lang="en-US" dirty="0" smtClean="0"/>
              <a:t>“The </a:t>
            </a:r>
            <a:r>
              <a:rPr lang="en-US" dirty="0"/>
              <a:t>web browser is one of the most heavily used programs on a computer or mobile device today. Because of its ubiquitous nature, it is also an extremely popular target for </a:t>
            </a:r>
            <a:r>
              <a:rPr lang="en-US" dirty="0" smtClean="0"/>
              <a:t>attackers”.</a:t>
            </a:r>
          </a:p>
          <a:p>
            <a:r>
              <a:rPr lang="en-US" dirty="0" smtClean="0"/>
              <a:t> Attackers </a:t>
            </a:r>
            <a:r>
              <a:rPr lang="en-US" dirty="0"/>
              <a:t>typically target the web browser to either hijack or snoop on the web traffic from </a:t>
            </a:r>
            <a:r>
              <a:rPr lang="en-US" dirty="0" smtClean="0"/>
              <a:t>it. </a:t>
            </a:r>
          </a:p>
          <a:p>
            <a:r>
              <a:rPr lang="en-US" dirty="0" smtClean="0"/>
              <a:t>By </a:t>
            </a:r>
            <a:r>
              <a:rPr lang="en-US" dirty="0"/>
              <a:t>way of people increasingly depend on internet for </a:t>
            </a:r>
            <a:r>
              <a:rPr lang="en-US" i="1" u="sng" dirty="0"/>
              <a:t>personal </a:t>
            </a:r>
            <a:r>
              <a:rPr lang="en-US" i="1" u="sng" dirty="0" smtClean="0"/>
              <a:t>finance</a:t>
            </a:r>
            <a:r>
              <a:rPr lang="en-US" i="1" dirty="0" smtClean="0"/>
              <a:t> , </a:t>
            </a:r>
            <a:r>
              <a:rPr lang="en-US" i="1" u="sng" dirty="0"/>
              <a:t>business</a:t>
            </a:r>
            <a:r>
              <a:rPr lang="en-US" dirty="0"/>
              <a:t>, </a:t>
            </a:r>
            <a:r>
              <a:rPr lang="en-US" i="1" u="sng" dirty="0" smtClean="0"/>
              <a:t>investment</a:t>
            </a:r>
            <a:r>
              <a:rPr lang="en-US" dirty="0" smtClean="0"/>
              <a:t> . Internet </a:t>
            </a:r>
            <a:r>
              <a:rPr lang="en-US" dirty="0"/>
              <a:t>fraud becomes a large threat. Through attractive websites and offers on Internet people want to take benefit and for this people share confidential data with the attacker. </a:t>
            </a:r>
            <a:endParaRPr lang="en-US" dirty="0" smtClean="0"/>
          </a:p>
          <a:p>
            <a:r>
              <a:rPr lang="en-US" i="1" dirty="0" smtClean="0">
                <a:solidFill>
                  <a:srgbClr val="00B050"/>
                </a:solidFill>
              </a:rPr>
              <a:t>So</a:t>
            </a:r>
            <a:r>
              <a:rPr lang="en-US" i="1" dirty="0">
                <a:solidFill>
                  <a:srgbClr val="00B050"/>
                </a:solidFill>
              </a:rPr>
              <a:t>, it is necessary to identify fake websites for end user’s security</a:t>
            </a:r>
            <a:r>
              <a:rPr lang="en-US" dirty="0"/>
              <a:t>. Once the user visits the website, attacker can fetch the confidential information of the user. </a:t>
            </a:r>
            <a:endParaRPr lang="en-IN"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1635" y="217053"/>
            <a:ext cx="998401" cy="1200585"/>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1378" y="174140"/>
            <a:ext cx="1298622" cy="1286409"/>
          </a:xfrm>
          <a:prstGeom prst="rect">
            <a:avLst/>
          </a:prstGeom>
        </p:spPr>
      </p:pic>
    </p:spTree>
    <p:extLst>
      <p:ext uri="{BB962C8B-B14F-4D97-AF65-F5344CB8AC3E}">
        <p14:creationId xmlns:p14="http://schemas.microsoft.com/office/powerpoint/2010/main" val="3630797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0800000" flipV="1">
            <a:off x="2189018" y="266663"/>
            <a:ext cx="9265562" cy="698089"/>
          </a:xfrm>
          <a:solidFill>
            <a:schemeClr val="bg1"/>
          </a:solidFill>
          <a:effectLst/>
        </p:spPr>
        <p:txBody>
          <a:bodyPr>
            <a:normAutofit fontScale="90000"/>
          </a:bodyPr>
          <a:lstStyle/>
          <a:p>
            <a:r>
              <a:rPr lang="en-IN" b="1" i="1" dirty="0" smtClean="0"/>
              <a:t/>
            </a:r>
            <a:br>
              <a:rPr lang="en-IN" b="1" i="1" dirty="0" smtClean="0"/>
            </a:br>
            <a:r>
              <a:rPr lang="en-IN" b="1" i="1" dirty="0" smtClean="0"/>
              <a:t>*</a:t>
            </a:r>
            <a:r>
              <a:rPr lang="en-IN" b="1" i="1" u="sng" dirty="0" smtClean="0">
                <a:solidFill>
                  <a:schemeClr val="tx1"/>
                </a:solidFill>
              </a:rPr>
              <a:t>Background </a:t>
            </a:r>
            <a:r>
              <a:rPr lang="en-IN" b="1" i="1" u="sng" dirty="0">
                <a:solidFill>
                  <a:schemeClr val="tx1"/>
                </a:solidFill>
              </a:rPr>
              <a:t>of web phishing </a:t>
            </a:r>
            <a:r>
              <a:rPr lang="en-IN" b="1" i="1" u="sng" dirty="0" smtClean="0">
                <a:solidFill>
                  <a:schemeClr val="tx1"/>
                </a:solidFill>
              </a:rPr>
              <a:t>detection-</a:t>
            </a:r>
            <a:r>
              <a:rPr lang="en-IN" b="1" i="1" dirty="0"/>
              <a:t/>
            </a:r>
            <a:br>
              <a:rPr lang="en-IN" b="1" i="1" dirty="0"/>
            </a:br>
            <a:endParaRPr lang="en-IN"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89018" y="1086113"/>
            <a:ext cx="9271820" cy="5692878"/>
          </a:xfrm>
          <a:solidFill>
            <a:schemeClr val="bg1"/>
          </a:solidFill>
        </p:spPr>
      </p:pic>
      <p:sp>
        <p:nvSpPr>
          <p:cNvPr id="3" name="Oval 2"/>
          <p:cNvSpPr/>
          <p:nvPr/>
        </p:nvSpPr>
        <p:spPr>
          <a:xfrm>
            <a:off x="3583709" y="1256145"/>
            <a:ext cx="1551709" cy="1487055"/>
          </a:xfrm>
          <a:prstGeom prst="ellipse">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IN" dirty="0"/>
          </a:p>
        </p:txBody>
      </p:sp>
      <p:sp>
        <p:nvSpPr>
          <p:cNvPr id="4" name="Oval 3"/>
          <p:cNvSpPr/>
          <p:nvPr/>
        </p:nvSpPr>
        <p:spPr>
          <a:xfrm>
            <a:off x="8671512" y="1256145"/>
            <a:ext cx="1791855" cy="1652320"/>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63367" y="145301"/>
            <a:ext cx="991213" cy="94081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27788" y="3389746"/>
            <a:ext cx="926042" cy="808182"/>
          </a:xfrm>
          <a:prstGeom prst="rect">
            <a:avLst/>
          </a:prstGeom>
        </p:spPr>
      </p:pic>
    </p:spTree>
    <p:extLst>
      <p:ext uri="{BB962C8B-B14F-4D97-AF65-F5344CB8AC3E}">
        <p14:creationId xmlns:p14="http://schemas.microsoft.com/office/powerpoint/2010/main" val="504845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i="1" smtClean="0">
                <a:solidFill>
                  <a:schemeClr val="tx1"/>
                </a:solidFill>
              </a:rPr>
              <a:t>*</a:t>
            </a:r>
            <a:r>
              <a:rPr lang="en-US" b="1" i="1" u="sng" smtClean="0">
                <a:solidFill>
                  <a:srgbClr val="002060"/>
                </a:solidFill>
              </a:rPr>
              <a:t>Tips </a:t>
            </a:r>
            <a:r>
              <a:rPr lang="en-US" b="1" i="1" u="sng" dirty="0">
                <a:solidFill>
                  <a:srgbClr val="002060"/>
                </a:solidFill>
              </a:rPr>
              <a:t>for Safe Web </a:t>
            </a:r>
            <a:r>
              <a:rPr lang="en-US" b="1" i="1" u="sng" dirty="0" smtClean="0">
                <a:solidFill>
                  <a:srgbClr val="002060"/>
                </a:solidFill>
              </a:rPr>
              <a:t>Browsing</a:t>
            </a:r>
            <a:r>
              <a:rPr lang="en-US" b="1" i="1" dirty="0" smtClean="0">
                <a:solidFill>
                  <a:schemeClr val="tx1"/>
                </a:solidFill>
              </a:rPr>
              <a:t>:-</a:t>
            </a:r>
            <a:endParaRPr lang="en-IN" b="1" i="1" dirty="0">
              <a:solidFill>
                <a:schemeClr val="tx1"/>
              </a:solidFill>
            </a:endParaRPr>
          </a:p>
        </p:txBody>
      </p:sp>
      <p:sp>
        <p:nvSpPr>
          <p:cNvPr id="3" name="Content Placeholder 2"/>
          <p:cNvSpPr>
            <a:spLocks noGrp="1"/>
          </p:cNvSpPr>
          <p:nvPr>
            <p:ph idx="1"/>
          </p:nvPr>
        </p:nvSpPr>
        <p:spPr>
          <a:xfrm>
            <a:off x="1914144" y="1447800"/>
            <a:ext cx="10074656" cy="5110018"/>
          </a:xfrm>
        </p:spPr>
        <p:txBody>
          <a:bodyPr>
            <a:normAutofit fontScale="92500" lnSpcReduction="10000"/>
          </a:bodyPr>
          <a:lstStyle/>
          <a:p>
            <a:pPr>
              <a:buFont typeface="Wingdings" panose="05000000000000000000" pitchFamily="2" charset="2"/>
              <a:buChar char="ü"/>
            </a:pPr>
            <a:r>
              <a:rPr lang="en-US" b="1" i="1" dirty="0" smtClean="0">
                <a:solidFill>
                  <a:schemeClr val="accent1">
                    <a:lumMod val="60000"/>
                    <a:lumOff val="40000"/>
                  </a:schemeClr>
                </a:solidFill>
              </a:rPr>
              <a:t>Strong passwords</a:t>
            </a:r>
            <a:r>
              <a:rPr lang="en-US" i="1" dirty="0"/>
              <a:t>-</a:t>
            </a:r>
          </a:p>
          <a:p>
            <a:pPr marL="82296" indent="0">
              <a:buNone/>
            </a:pPr>
            <a:r>
              <a:rPr lang="en-IN" dirty="0" smtClean="0"/>
              <a:t>    </a:t>
            </a:r>
            <a:r>
              <a:rPr lang="en-US" sz="1900" dirty="0" smtClean="0">
                <a:latin typeface="Cambria" panose="02040503050406030204" pitchFamily="18" charset="0"/>
              </a:rPr>
              <a:t>A </a:t>
            </a:r>
            <a:r>
              <a:rPr lang="en-US" sz="1900" dirty="0">
                <a:latin typeface="Cambria" panose="02040503050406030204" pitchFamily="18" charset="0"/>
              </a:rPr>
              <a:t>strong password is the equivalent of a deadbolt on a door. The more difficult it is to gain entrance to your accounts, the safer your accounts are.</a:t>
            </a:r>
            <a:endParaRPr lang="en-IN" sz="1900" dirty="0" smtClean="0">
              <a:latin typeface="Cambria" panose="02040503050406030204" pitchFamily="18" charset="0"/>
            </a:endParaRPr>
          </a:p>
          <a:p>
            <a:pPr>
              <a:buFont typeface="Wingdings" panose="05000000000000000000" pitchFamily="2" charset="2"/>
              <a:buChar char="ü"/>
            </a:pPr>
            <a:r>
              <a:rPr lang="en-IN" b="1" i="1" dirty="0" smtClean="0">
                <a:solidFill>
                  <a:schemeClr val="accent1">
                    <a:lumMod val="60000"/>
                    <a:lumOff val="40000"/>
                  </a:schemeClr>
                </a:solidFill>
              </a:rPr>
              <a:t>Use a firewall-</a:t>
            </a:r>
          </a:p>
          <a:p>
            <a:pPr marL="82296" indent="0">
              <a:buNone/>
            </a:pPr>
            <a:r>
              <a:rPr lang="en-IN" sz="1900" dirty="0">
                <a:latin typeface="Cambria" panose="02040503050406030204" pitchFamily="18" charset="0"/>
              </a:rPr>
              <a:t> </a:t>
            </a:r>
            <a:r>
              <a:rPr lang="en-IN" sz="1900" dirty="0" smtClean="0">
                <a:latin typeface="Cambria" panose="02040503050406030204" pitchFamily="18" charset="0"/>
              </a:rPr>
              <a:t>      </a:t>
            </a:r>
            <a:r>
              <a:rPr lang="en-US" sz="1900" dirty="0" smtClean="0">
                <a:latin typeface="Cambria" panose="02040503050406030204" pitchFamily="18" charset="0"/>
              </a:rPr>
              <a:t>A </a:t>
            </a:r>
            <a:r>
              <a:rPr lang="en-US" sz="1900" dirty="0">
                <a:latin typeface="Cambria" panose="02040503050406030204" pitchFamily="18" charset="0"/>
              </a:rPr>
              <a:t>firewall is an application that protects your computer from hackers gaining unauthorized access to your computer. Setting up a personal firewall will dramatically reduce the possibility of your computer being attacked by Internet threats.</a:t>
            </a:r>
            <a:endParaRPr lang="en-IN" sz="1900" dirty="0" smtClean="0">
              <a:latin typeface="Cambria" panose="02040503050406030204" pitchFamily="18" charset="0"/>
            </a:endParaRPr>
          </a:p>
          <a:p>
            <a:pPr>
              <a:buFont typeface="Wingdings" panose="05000000000000000000" pitchFamily="2" charset="2"/>
              <a:buChar char="ü"/>
            </a:pPr>
            <a:r>
              <a:rPr lang="en-IN" b="1" i="1" dirty="0" smtClean="0">
                <a:solidFill>
                  <a:schemeClr val="accent1">
                    <a:lumMod val="60000"/>
                    <a:lumOff val="40000"/>
                  </a:schemeClr>
                </a:solidFill>
              </a:rPr>
              <a:t>Regularly update </a:t>
            </a:r>
            <a:r>
              <a:rPr lang="en-IN" b="1" i="1" dirty="0">
                <a:solidFill>
                  <a:schemeClr val="accent1">
                    <a:lumMod val="60000"/>
                    <a:lumOff val="40000"/>
                  </a:schemeClr>
                </a:solidFill>
              </a:rPr>
              <a:t>your </a:t>
            </a:r>
            <a:r>
              <a:rPr lang="en-IN" b="1" i="1" dirty="0" smtClean="0">
                <a:solidFill>
                  <a:schemeClr val="accent1">
                    <a:lumMod val="60000"/>
                    <a:lumOff val="40000"/>
                  </a:schemeClr>
                </a:solidFill>
              </a:rPr>
              <a:t>Security software</a:t>
            </a:r>
            <a:r>
              <a:rPr lang="en-IN" dirty="0">
                <a:solidFill>
                  <a:schemeClr val="accent1">
                    <a:lumMod val="60000"/>
                    <a:lumOff val="40000"/>
                  </a:schemeClr>
                </a:solidFill>
              </a:rPr>
              <a:t>-</a:t>
            </a:r>
            <a:endParaRPr lang="en-IN" dirty="0" smtClean="0">
              <a:solidFill>
                <a:schemeClr val="accent1">
                  <a:lumMod val="60000"/>
                  <a:lumOff val="40000"/>
                </a:schemeClr>
              </a:solidFill>
            </a:endParaRPr>
          </a:p>
          <a:p>
            <a:pPr marL="82296" indent="0">
              <a:buNone/>
            </a:pPr>
            <a:r>
              <a:rPr lang="en-IN" dirty="0"/>
              <a:t> </a:t>
            </a:r>
            <a:r>
              <a:rPr lang="en-IN" dirty="0" smtClean="0"/>
              <a:t>   </a:t>
            </a:r>
            <a:r>
              <a:rPr lang="en-US" sz="1600" dirty="0">
                <a:latin typeface="Cambria" panose="02040503050406030204" pitchFamily="18" charset="0"/>
              </a:rPr>
              <a:t>Y</a:t>
            </a:r>
            <a:r>
              <a:rPr lang="en-US" sz="1600" dirty="0" smtClean="0">
                <a:latin typeface="Cambria" panose="02040503050406030204" pitchFamily="18" charset="0"/>
              </a:rPr>
              <a:t>ou </a:t>
            </a:r>
            <a:r>
              <a:rPr lang="en-US" sz="1600" dirty="0">
                <a:latin typeface="Cambria" panose="02040503050406030204" pitchFamily="18" charset="0"/>
              </a:rPr>
              <a:t>must install each update as it is made available. Cyber criminals are constantly finding new ways to infiltrate systems and launch new threats, and security software developers release updates to combat this trend</a:t>
            </a:r>
            <a:r>
              <a:rPr lang="en-US" sz="1600" dirty="0" smtClean="0">
                <a:latin typeface="Cambria" panose="02040503050406030204" pitchFamily="18" charset="0"/>
              </a:rPr>
              <a:t>.</a:t>
            </a:r>
          </a:p>
          <a:p>
            <a:pPr>
              <a:buFont typeface="Wingdings" panose="05000000000000000000" pitchFamily="2" charset="2"/>
              <a:buChar char="ü"/>
            </a:pPr>
            <a:r>
              <a:rPr lang="en-US" b="1" i="1" dirty="0">
                <a:solidFill>
                  <a:schemeClr val="accent2">
                    <a:lumMod val="60000"/>
                    <a:lumOff val="40000"/>
                  </a:schemeClr>
                </a:solidFill>
              </a:rPr>
              <a:t>Be wary of clicking links in email or instant messages</a:t>
            </a:r>
            <a:r>
              <a:rPr lang="en-US" dirty="0" smtClean="0"/>
              <a:t>.</a:t>
            </a:r>
          </a:p>
          <a:p>
            <a:pPr marL="82296" indent="0">
              <a:buNone/>
            </a:pPr>
            <a:r>
              <a:rPr lang="en-US" sz="1900" dirty="0">
                <a:latin typeface="Cambria" panose="02040503050406030204" pitchFamily="18" charset="0"/>
              </a:rPr>
              <a:t>Viruses spread easily through links in instant messages and email attachments. Even if you know and trust the person who sent it, it’s possible the link is infected and the sender is unaware of it.</a:t>
            </a:r>
          </a:p>
          <a:p>
            <a:pPr marL="82296" indent="0">
              <a:buNone/>
            </a:pPr>
            <a:endParaRPr lang="en-IN" sz="1600" dirty="0">
              <a:latin typeface="Cambria" panose="02040503050406030204" pitchFamily="18" charset="0"/>
            </a:endParaRPr>
          </a:p>
          <a:p>
            <a:endParaRPr lang="en-IN" b="1" i="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01019" y="101600"/>
            <a:ext cx="1773381" cy="1736436"/>
          </a:xfrm>
          <a:prstGeom prst="rect">
            <a:avLst/>
          </a:prstGeom>
        </p:spPr>
      </p:pic>
    </p:spTree>
    <p:extLst>
      <p:ext uri="{BB962C8B-B14F-4D97-AF65-F5344CB8AC3E}">
        <p14:creationId xmlns:p14="http://schemas.microsoft.com/office/powerpoint/2010/main" val="3955168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                         Approach</a:t>
            </a:r>
            <a:endParaRPr lang="en-IN" dirty="0"/>
          </a:p>
        </p:txBody>
      </p:sp>
      <p:sp>
        <p:nvSpPr>
          <p:cNvPr id="8" name="Oval 7"/>
          <p:cNvSpPr/>
          <p:nvPr/>
        </p:nvSpPr>
        <p:spPr>
          <a:xfrm>
            <a:off x="5384800" y="1447800"/>
            <a:ext cx="2327564" cy="722745"/>
          </a:xfrm>
          <a:prstGeom prst="ellipse">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smtClean="0">
                <a:ln>
                  <a:solidFill>
                    <a:schemeClr val="tx2">
                      <a:lumMod val="90000"/>
                      <a:lumOff val="10000"/>
                    </a:schemeClr>
                  </a:solidFill>
                </a:ln>
                <a:solidFill>
                  <a:schemeClr val="tx1">
                    <a:lumMod val="95000"/>
                    <a:lumOff val="5000"/>
                  </a:schemeClr>
                </a:solidFill>
              </a:rPr>
              <a:t>URLs (user input)</a:t>
            </a:r>
            <a:endParaRPr lang="en-IN" dirty="0">
              <a:ln>
                <a:solidFill>
                  <a:schemeClr val="tx2">
                    <a:lumMod val="90000"/>
                    <a:lumOff val="10000"/>
                  </a:schemeClr>
                </a:solidFill>
              </a:ln>
              <a:solidFill>
                <a:schemeClr val="tx1">
                  <a:lumMod val="95000"/>
                  <a:lumOff val="5000"/>
                </a:schemeClr>
              </a:solidFill>
            </a:endParaRPr>
          </a:p>
        </p:txBody>
      </p:sp>
      <p:sp>
        <p:nvSpPr>
          <p:cNvPr id="10" name="Rounded Rectangle 9"/>
          <p:cNvSpPr/>
          <p:nvPr/>
        </p:nvSpPr>
        <p:spPr>
          <a:xfrm>
            <a:off x="3391874" y="2932006"/>
            <a:ext cx="2697019" cy="1948873"/>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dirty="0">
              <a:solidFill>
                <a:schemeClr val="accent1">
                  <a:lumMod val="50000"/>
                </a:schemeClr>
              </a:solidFill>
            </a:endParaRPr>
          </a:p>
        </p:txBody>
      </p:sp>
      <p:pic>
        <p:nvPicPr>
          <p:cNvPr id="11"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68417" y="3380386"/>
            <a:ext cx="2419928" cy="1476743"/>
          </a:xfrm>
        </p:spPr>
      </p:pic>
      <p:sp>
        <p:nvSpPr>
          <p:cNvPr id="12" name="TextBox 11"/>
          <p:cNvSpPr txBox="1"/>
          <p:nvPr/>
        </p:nvSpPr>
        <p:spPr>
          <a:xfrm>
            <a:off x="3686112" y="2971530"/>
            <a:ext cx="2302233" cy="369332"/>
          </a:xfrm>
          <a:prstGeom prst="rect">
            <a:avLst/>
          </a:prstGeom>
          <a:noFill/>
          <a:ln>
            <a:solidFill>
              <a:schemeClr val="bg2"/>
            </a:solidFill>
          </a:ln>
        </p:spPr>
        <p:txBody>
          <a:bodyPr wrap="none" rtlCol="0" anchor="ctr" anchorCtr="1">
            <a:spAutoFit/>
          </a:bodyPr>
          <a:lstStyle/>
          <a:p>
            <a:r>
              <a:rPr lang="en-IN" dirty="0" smtClean="0"/>
              <a:t>Features Extraction</a:t>
            </a:r>
            <a:endParaRPr lang="en-IN" dirty="0"/>
          </a:p>
        </p:txBody>
      </p:sp>
      <p:sp>
        <p:nvSpPr>
          <p:cNvPr id="13" name="Oval 12"/>
          <p:cNvSpPr/>
          <p:nvPr/>
        </p:nvSpPr>
        <p:spPr>
          <a:xfrm>
            <a:off x="9642764" y="3269673"/>
            <a:ext cx="1995054" cy="1089891"/>
          </a:xfrm>
          <a:prstGeom prst="ellipse">
            <a:avLst/>
          </a:prstGeom>
        </p:spPr>
        <p:style>
          <a:lnRef idx="1">
            <a:schemeClr val="accent6"/>
          </a:lnRef>
          <a:fillRef idx="1002">
            <a:schemeClr val="lt1"/>
          </a:fillRef>
          <a:effectRef idx="2">
            <a:schemeClr val="accent6"/>
          </a:effectRef>
          <a:fontRef idx="minor">
            <a:schemeClr val="lt1"/>
          </a:fontRef>
        </p:style>
        <p:txBody>
          <a:bodyPr rtlCol="0" anchor="ctr"/>
          <a:lstStyle/>
          <a:p>
            <a:pPr algn="ctr"/>
            <a:r>
              <a:rPr lang="en-IN" dirty="0" smtClean="0">
                <a:solidFill>
                  <a:srgbClr val="FF0000"/>
                </a:solidFill>
              </a:rPr>
              <a:t>Output – Classified URLs</a:t>
            </a:r>
            <a:endParaRPr lang="en-IN" dirty="0">
              <a:solidFill>
                <a:srgbClr val="FF0000"/>
              </a:solidFill>
            </a:endParaRPr>
          </a:p>
        </p:txBody>
      </p:sp>
      <p:sp>
        <p:nvSpPr>
          <p:cNvPr id="14" name="Oval 13"/>
          <p:cNvSpPr/>
          <p:nvPr/>
        </p:nvSpPr>
        <p:spPr>
          <a:xfrm>
            <a:off x="5737911" y="5578764"/>
            <a:ext cx="2302233" cy="1025236"/>
          </a:xfrm>
          <a:prstGeom prst="ellipse">
            <a:avLst/>
          </a:prstGeom>
          <a:solidFill>
            <a:srgbClr val="92D050"/>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smtClean="0">
                <a:ln>
                  <a:solidFill>
                    <a:srgbClr val="7030A0"/>
                  </a:solidFill>
                </a:ln>
                <a:solidFill>
                  <a:srgbClr val="00B0F0"/>
                </a:solidFill>
                <a:effectLst>
                  <a:innerShdw blurRad="114300">
                    <a:prstClr val="black"/>
                  </a:innerShdw>
                </a:effectLst>
              </a:rPr>
              <a:t>Result</a:t>
            </a:r>
            <a:endParaRPr lang="en-IN" dirty="0">
              <a:ln>
                <a:solidFill>
                  <a:srgbClr val="7030A0"/>
                </a:solidFill>
              </a:ln>
              <a:solidFill>
                <a:schemeClr val="accent3"/>
              </a:solidFill>
              <a:effectLst>
                <a:innerShdw blurRad="114300">
                  <a:prstClr val="black"/>
                </a:innerShdw>
              </a:effectLst>
            </a:endParaRPr>
          </a:p>
        </p:txBody>
      </p:sp>
      <p:cxnSp>
        <p:nvCxnSpPr>
          <p:cNvPr id="16" name="Straight Arrow Connector 15"/>
          <p:cNvCxnSpPr>
            <a:stCxn id="8" idx="4"/>
          </p:cNvCxnSpPr>
          <p:nvPr/>
        </p:nvCxnSpPr>
        <p:spPr>
          <a:xfrm flipH="1">
            <a:off x="5107709" y="2170545"/>
            <a:ext cx="1440873" cy="7614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0" idx="3"/>
            <a:endCxn id="13" idx="2"/>
          </p:cNvCxnSpPr>
          <p:nvPr/>
        </p:nvCxnSpPr>
        <p:spPr>
          <a:xfrm flipV="1">
            <a:off x="6088893" y="3814619"/>
            <a:ext cx="3553871" cy="918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4"/>
            <a:endCxn id="14" idx="6"/>
          </p:cNvCxnSpPr>
          <p:nvPr/>
        </p:nvCxnSpPr>
        <p:spPr>
          <a:xfrm flipH="1">
            <a:off x="8040144" y="4359564"/>
            <a:ext cx="2600147" cy="1731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7432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87298" y="243315"/>
            <a:ext cx="10092020" cy="1537314"/>
          </a:xfrm>
        </p:spPr>
        <p:txBody>
          <a:bodyPr>
            <a:normAutofit fontScale="90000"/>
          </a:bodyPr>
          <a:lstStyle/>
          <a:p>
            <a:r>
              <a:rPr lang="en-US" sz="3000" b="1" i="1" dirty="0" smtClean="0">
                <a:solidFill>
                  <a:srgbClr val="002060"/>
                </a:solidFill>
              </a:rPr>
              <a:t>*</a:t>
            </a:r>
            <a:r>
              <a:rPr lang="en-US" sz="3000" b="1" i="1" u="sng" dirty="0" smtClean="0">
                <a:solidFill>
                  <a:srgbClr val="002060"/>
                </a:solidFill>
              </a:rPr>
              <a:t>Feature-engineering </a:t>
            </a:r>
            <a:r>
              <a:rPr lang="en-US" sz="3000" b="1" i="1" u="sng" dirty="0">
                <a:solidFill>
                  <a:srgbClr val="002060"/>
                </a:solidFill>
              </a:rPr>
              <a:t>approaches for classifying phishing </a:t>
            </a:r>
            <a:r>
              <a:rPr lang="en-US" sz="3000" b="1" i="1" u="sng" dirty="0" smtClean="0">
                <a:solidFill>
                  <a:srgbClr val="002060"/>
                </a:solidFill>
              </a:rPr>
              <a:t>URLs</a:t>
            </a:r>
            <a:r>
              <a:rPr lang="en-US" sz="3000" b="1" i="1" dirty="0" smtClean="0">
                <a:solidFill>
                  <a:srgbClr val="002060"/>
                </a:solidFill>
              </a:rPr>
              <a:t> –</a:t>
            </a:r>
            <a:br>
              <a:rPr lang="en-US" sz="3000" b="1" i="1" dirty="0" smtClean="0">
                <a:solidFill>
                  <a:srgbClr val="002060"/>
                </a:solidFill>
              </a:rPr>
            </a:br>
            <a:r>
              <a:rPr lang="en-US" sz="1800" dirty="0" smtClean="0">
                <a:latin typeface="Arial" panose="020B0604020202020204" pitchFamily="34" charset="0"/>
                <a:ea typeface="Segoe UI Symbol" panose="020B0502040204020203" pitchFamily="34" charset="0"/>
                <a:cs typeface="Arial" panose="020B0604020202020204" pitchFamily="34" charset="0"/>
              </a:rPr>
              <a:t>Phishing </a:t>
            </a:r>
            <a:r>
              <a:rPr lang="en-US" sz="1800" dirty="0">
                <a:latin typeface="Arial" panose="020B0604020202020204" pitchFamily="34" charset="0"/>
                <a:ea typeface="Segoe UI Symbol" panose="020B0502040204020203" pitchFamily="34" charset="0"/>
                <a:cs typeface="Arial" panose="020B0604020202020204" pitchFamily="34" charset="0"/>
              </a:rPr>
              <a:t>URL detection can be done via proactive or reactive means. </a:t>
            </a:r>
            <a:r>
              <a:rPr lang="en-US" sz="1800" dirty="0" smtClean="0">
                <a:latin typeface="Arial" panose="020B0604020202020204" pitchFamily="34" charset="0"/>
                <a:ea typeface="SimSun" panose="02010600030101010101" pitchFamily="2" charset="-122"/>
                <a:cs typeface="Arial" panose="020B0604020202020204" pitchFamily="34" charset="0"/>
              </a:rPr>
              <a:t>This </a:t>
            </a:r>
            <a:r>
              <a:rPr lang="en-US" sz="1800" dirty="0">
                <a:latin typeface="Arial" panose="020B0604020202020204" pitchFamily="34" charset="0"/>
                <a:ea typeface="SimSun" panose="02010600030101010101" pitchFamily="2" charset="-122"/>
                <a:cs typeface="Arial" panose="020B0604020202020204" pitchFamily="34" charset="0"/>
              </a:rPr>
              <a:t>type of services exposes a blacklist </a:t>
            </a:r>
            <a:r>
              <a:rPr lang="en-US" sz="1800" dirty="0" smtClean="0">
                <a:latin typeface="Arial" panose="020B0604020202020204" pitchFamily="34" charset="0"/>
                <a:ea typeface="SimSun" panose="02010600030101010101" pitchFamily="2" charset="-122"/>
                <a:cs typeface="Arial" panose="020B0604020202020204" pitchFamily="34" charset="0"/>
              </a:rPr>
              <a:t>of malicious </a:t>
            </a:r>
            <a:r>
              <a:rPr lang="en-US" sz="1800" dirty="0">
                <a:latin typeface="Arial" panose="020B0604020202020204" pitchFamily="34" charset="0"/>
                <a:ea typeface="SimSun" panose="02010600030101010101" pitchFamily="2" charset="-122"/>
                <a:cs typeface="Arial" panose="020B0604020202020204" pitchFamily="34" charset="0"/>
              </a:rPr>
              <a:t>URLs to be queried. Blacklists are constructed by using different techniques, including</a:t>
            </a:r>
            <a:br>
              <a:rPr lang="en-US" sz="1800" dirty="0">
                <a:latin typeface="Arial" panose="020B0604020202020204" pitchFamily="34" charset="0"/>
                <a:ea typeface="SimSun" panose="02010600030101010101" pitchFamily="2" charset="-122"/>
                <a:cs typeface="Arial" panose="020B0604020202020204" pitchFamily="34" charset="0"/>
              </a:rPr>
            </a:br>
            <a:r>
              <a:rPr lang="en-US" sz="1800" dirty="0">
                <a:latin typeface="Arial" panose="020B0604020202020204" pitchFamily="34" charset="0"/>
                <a:ea typeface="SimSun" panose="02010600030101010101" pitchFamily="2" charset="-122"/>
                <a:cs typeface="Arial" panose="020B0604020202020204" pitchFamily="34" charset="0"/>
              </a:rPr>
              <a:t>manual reporting, honeypots, or by crawling the web in search of known phishing characteristics</a:t>
            </a:r>
            <a:r>
              <a:rPr lang="en-US" sz="1800" dirty="0">
                <a:latin typeface="SimSun" panose="02010600030101010101" pitchFamily="2" charset="-122"/>
                <a:ea typeface="SimSun" panose="02010600030101010101" pitchFamily="2" charset="-122"/>
              </a:rPr>
              <a:t>.</a:t>
            </a:r>
            <a:endParaRPr lang="en-IN" sz="1800" b="1" i="1" dirty="0">
              <a:solidFill>
                <a:srgbClr val="002060"/>
              </a:solidFill>
              <a:latin typeface="SimSun" panose="02010600030101010101" pitchFamily="2" charset="-122"/>
              <a:ea typeface="SimSun" panose="02010600030101010101" pitchFamily="2" charset="-122"/>
            </a:endParaRPr>
          </a:p>
        </p:txBody>
      </p:sp>
      <p:pic>
        <p:nvPicPr>
          <p:cNvPr id="9" name="Content Placeholder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48001" y="1653143"/>
            <a:ext cx="7075054" cy="5204858"/>
          </a:xfrm>
        </p:spPr>
      </p:pic>
      <p:sp>
        <p:nvSpPr>
          <p:cNvPr id="10" name="Oval 9"/>
          <p:cNvSpPr/>
          <p:nvPr/>
        </p:nvSpPr>
        <p:spPr>
          <a:xfrm>
            <a:off x="3311793" y="1874983"/>
            <a:ext cx="618836" cy="378690"/>
          </a:xfrm>
          <a:prstGeom prst="ellipse">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11" name="Oval 10"/>
          <p:cNvSpPr/>
          <p:nvPr/>
        </p:nvSpPr>
        <p:spPr>
          <a:xfrm>
            <a:off x="5277474" y="1874982"/>
            <a:ext cx="1640562" cy="424871"/>
          </a:xfrm>
          <a:prstGeom prst="ellipse">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12" name="Oval 11"/>
          <p:cNvSpPr/>
          <p:nvPr/>
        </p:nvSpPr>
        <p:spPr>
          <a:xfrm>
            <a:off x="7816921" y="1874983"/>
            <a:ext cx="1068460" cy="424871"/>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8727" y="4068681"/>
            <a:ext cx="612659" cy="606557"/>
          </a:xfrm>
          <a:prstGeom prst="rect">
            <a:avLst/>
          </a:prstGeom>
        </p:spPr>
      </p:pic>
    </p:spTree>
    <p:extLst>
      <p:ext uri="{BB962C8B-B14F-4D97-AF65-F5344CB8AC3E}">
        <p14:creationId xmlns:p14="http://schemas.microsoft.com/office/powerpoint/2010/main" val="229193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Technologies Used</a:t>
            </a:r>
            <a:endParaRPr lang="en-IN" dirty="0"/>
          </a:p>
        </p:txBody>
      </p:sp>
      <p:sp>
        <p:nvSpPr>
          <p:cNvPr id="3" name="Content Placeholder 2"/>
          <p:cNvSpPr>
            <a:spLocks noGrp="1"/>
          </p:cNvSpPr>
          <p:nvPr>
            <p:ph idx="1"/>
          </p:nvPr>
        </p:nvSpPr>
        <p:spPr/>
        <p:txBody>
          <a:bodyPr/>
          <a:lstStyle/>
          <a:p>
            <a:r>
              <a:rPr lang="en-IN" b="1" i="1" dirty="0" smtClean="0"/>
              <a:t> </a:t>
            </a:r>
            <a:r>
              <a:rPr lang="en-IN" b="1" i="1" u="sng" dirty="0" smtClean="0"/>
              <a:t>Front-End</a:t>
            </a:r>
            <a:endParaRPr lang="en-IN" b="1" i="1" u="sng" dirty="0"/>
          </a:p>
          <a:p>
            <a:pPr marL="971550" lvl="1" indent="-514350">
              <a:buFont typeface="+mj-lt"/>
              <a:buAutoNum type="arabicPeriod"/>
            </a:pPr>
            <a:r>
              <a:rPr lang="en-IN" dirty="0" smtClean="0"/>
              <a:t>HTML</a:t>
            </a:r>
          </a:p>
          <a:p>
            <a:pPr marL="971550" lvl="1" indent="-514350">
              <a:buFont typeface="+mj-lt"/>
              <a:buAutoNum type="arabicPeriod"/>
            </a:pPr>
            <a:r>
              <a:rPr lang="en-IN" dirty="0" smtClean="0"/>
              <a:t>CSS </a:t>
            </a:r>
          </a:p>
          <a:p>
            <a:pPr marL="402336" lvl="1" indent="0">
              <a:buNone/>
            </a:pPr>
            <a:endParaRPr lang="en-IN" dirty="0" smtClean="0"/>
          </a:p>
          <a:p>
            <a:pPr lvl="1">
              <a:buFont typeface="Arial" panose="020B0604020202020204" pitchFamily="34" charset="0"/>
              <a:buChar char="•"/>
            </a:pPr>
            <a:r>
              <a:rPr lang="en-IN" b="1" i="1" dirty="0" smtClean="0"/>
              <a:t>  </a:t>
            </a:r>
            <a:r>
              <a:rPr lang="en-IN" sz="3200" b="1" i="1" u="sng" dirty="0" smtClean="0"/>
              <a:t>Back-End</a:t>
            </a:r>
            <a:endParaRPr lang="en-IN" sz="3200" b="1" i="1" u="sng" dirty="0"/>
          </a:p>
          <a:p>
            <a:pPr marL="1060704" lvl="2" indent="-457200">
              <a:buFont typeface="+mj-lt"/>
              <a:buAutoNum type="arabicPeriod"/>
            </a:pPr>
            <a:r>
              <a:rPr lang="en-IN" dirty="0" smtClean="0"/>
              <a:t>  </a:t>
            </a:r>
            <a:r>
              <a:rPr lang="en-IN" sz="2800" dirty="0" smtClean="0"/>
              <a:t>Java Script</a:t>
            </a:r>
          </a:p>
          <a:p>
            <a:pPr marL="1060704" lvl="2" indent="-457200">
              <a:buFont typeface="+mj-lt"/>
              <a:buAutoNum type="arabicPeriod"/>
            </a:pPr>
            <a:r>
              <a:rPr lang="en-IN" sz="2800" dirty="0" smtClean="0"/>
              <a:t> </a:t>
            </a:r>
            <a:r>
              <a:rPr lang="en-IN" sz="2800" dirty="0" err="1" smtClean="0"/>
              <a:t>NodeJs</a:t>
            </a:r>
            <a:r>
              <a:rPr lang="en-IN" sz="2800" dirty="0" smtClean="0"/>
              <a:t> </a:t>
            </a:r>
            <a:r>
              <a:rPr lang="en-IN" dirty="0" smtClean="0"/>
              <a:t>   </a:t>
            </a:r>
            <a:endParaRPr lang="en-IN" dirty="0"/>
          </a:p>
        </p:txBody>
      </p:sp>
    </p:spTree>
    <p:extLst>
      <p:ext uri="{BB962C8B-B14F-4D97-AF65-F5344CB8AC3E}">
        <p14:creationId xmlns:p14="http://schemas.microsoft.com/office/powerpoint/2010/main" val="3702383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i="1" u="sng" dirty="0" smtClean="0">
                <a:solidFill>
                  <a:schemeClr val="tx1"/>
                </a:solidFill>
              </a:rPr>
              <a:t>Frontend of our Project</a:t>
            </a:r>
            <a:endParaRPr lang="en-IN" b="1" i="1" u="sng" dirty="0">
              <a:solidFill>
                <a:schemeClr val="tx1"/>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0911" y="323845"/>
            <a:ext cx="1131627" cy="1044579"/>
          </a:xfrm>
          <a:prstGeom prst="rect">
            <a:avLst/>
          </a:prstGeom>
        </p:spPr>
      </p:pic>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76692" y="323846"/>
            <a:ext cx="1131627" cy="1044579"/>
          </a:xfrm>
          <a:prstGeom prst="rect">
            <a:avLst/>
          </a:prstGeom>
        </p:spPr>
      </p:pic>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05527" y="1368424"/>
            <a:ext cx="10612581" cy="5489576"/>
          </a:xfrm>
        </p:spPr>
      </p:pic>
    </p:spTree>
    <p:extLst>
      <p:ext uri="{BB962C8B-B14F-4D97-AF65-F5344CB8AC3E}">
        <p14:creationId xmlns:p14="http://schemas.microsoft.com/office/powerpoint/2010/main" val="3288107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1855" y="274638"/>
            <a:ext cx="10119729" cy="1143000"/>
          </a:xfrm>
        </p:spPr>
        <p:txBody>
          <a:bodyPr>
            <a:normAutofit fontScale="90000"/>
          </a:bodyPr>
          <a:lstStyle/>
          <a:p>
            <a:pPr algn="just"/>
            <a:r>
              <a:rPr lang="en-US" b="1" i="1" dirty="0" smtClean="0">
                <a:solidFill>
                  <a:schemeClr val="accent2">
                    <a:lumMod val="50000"/>
                  </a:schemeClr>
                </a:solidFill>
              </a:rPr>
              <a:t>Some examples </a:t>
            </a:r>
            <a:r>
              <a:rPr lang="en-US" b="1" i="1" dirty="0">
                <a:solidFill>
                  <a:schemeClr val="accent2">
                    <a:lumMod val="50000"/>
                  </a:schemeClr>
                </a:solidFill>
              </a:rPr>
              <a:t>of classifying phishing URL’S</a:t>
            </a:r>
            <a:endParaRPr lang="en-IN" b="1" i="1" dirty="0">
              <a:solidFill>
                <a:schemeClr val="accent2">
                  <a:lumMod val="50000"/>
                </a:schemeClr>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68582" y="1514764"/>
            <a:ext cx="10631053" cy="5135417"/>
          </a:xfrm>
        </p:spPr>
      </p:pic>
    </p:spTree>
    <p:extLst>
      <p:ext uri="{BB962C8B-B14F-4D97-AF65-F5344CB8AC3E}">
        <p14:creationId xmlns:p14="http://schemas.microsoft.com/office/powerpoint/2010/main" val="532510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dea design templat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spDef>
      <a:spPr/>
      <a:bodyPr rtlCol="0" anchor="ctr"/>
      <a:lstStyle>
        <a:defPPr algn="ctr">
          <a:defRPr dirty="0"/>
        </a:defPPr>
      </a:lstStyle>
      <a:style>
        <a:lnRef idx="1">
          <a:schemeClr val="accent2"/>
        </a:lnRef>
        <a:fillRef idx="3">
          <a:schemeClr val="accent2"/>
        </a:fillRef>
        <a:effectRef idx="2">
          <a:schemeClr val="accent2"/>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a:defPPr>
      </a:lstStyle>
    </a:txDef>
  </a:objectDefaults>
  <a:extraClrSchemeLst/>
  <a:extLst>
    <a:ext uri="{05A4C25C-085E-4340-85A3-A5531E510DB2}">
      <thm15:themeFamily xmlns:thm15="http://schemas.microsoft.com/office/thememl/2012/main" name="Idea design slides.potx" id="{DF01E6A4-6AA1-422C-B26D-6A4BADE1B013}" vid="{6A88D988-B038-48EA-B513-AE1D8F325C3E}"/>
    </a:ext>
  </a:extLst>
</a:theme>
</file>

<file path=ppt/theme/theme2.xml><?xml version="1.0" encoding="utf-8"?>
<a:theme xmlns:a="http://schemas.openxmlformats.org/drawingml/2006/main" name="Custom Design">
  <a:themeElements>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ustom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sz="18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sz="1800" b="1" i="0" u="none" strike="noStrike" cap="none" normalizeH="0" baseline="0" smtClean="0">
            <a:ln>
              <a:noFill/>
            </a:ln>
            <a:solidFill>
              <a:schemeClr val="tx1"/>
            </a:solidFill>
            <a:effectLst/>
            <a:latin typeface="Arial" charset="0"/>
          </a:defRPr>
        </a:defPPr>
      </a:lst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2949</TotalTime>
  <Words>437</Words>
  <Application>Microsoft Office PowerPoint</Application>
  <PresentationFormat>Widescreen</PresentationFormat>
  <Paragraphs>42</Paragraphs>
  <Slides>10</Slides>
  <Notes>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10</vt:i4>
      </vt:variant>
    </vt:vector>
  </HeadingPairs>
  <TitlesOfParts>
    <vt:vector size="23" baseType="lpstr">
      <vt:lpstr>SimSun</vt:lpstr>
      <vt:lpstr>Algerian</vt:lpstr>
      <vt:lpstr>Andalus</vt:lpstr>
      <vt:lpstr>Arial</vt:lpstr>
      <vt:lpstr>Cambria</vt:lpstr>
      <vt:lpstr>Century Gothic</vt:lpstr>
      <vt:lpstr>Segoe UI Symbol</vt:lpstr>
      <vt:lpstr>Times New Roman</vt:lpstr>
      <vt:lpstr>Verdana</vt:lpstr>
      <vt:lpstr>Wingdings</vt:lpstr>
      <vt:lpstr>Wingdings 2</vt:lpstr>
      <vt:lpstr>Idea design template</vt:lpstr>
      <vt:lpstr>Custom Design</vt:lpstr>
      <vt:lpstr>    WEBPAGE classification for safer browsing</vt:lpstr>
      <vt:lpstr>               *Problem Statement :-</vt:lpstr>
      <vt:lpstr> *Background of web phishing detection- </vt:lpstr>
      <vt:lpstr>*Tips for Safe Web Browsing:-</vt:lpstr>
      <vt:lpstr>                         Approach</vt:lpstr>
      <vt:lpstr>*Feature-engineering approaches for classifying phishing URLs – Phishing URL detection can be done via proactive or reactive means. This type of services exposes a blacklist of malicious URLs to be queried. Blacklists are constructed by using different techniques, including manual reporting, honeypots, or by crawling the web in search of known phishing characteristics.</vt:lpstr>
      <vt:lpstr>Technologies Used</vt:lpstr>
      <vt:lpstr>Frontend of our Project</vt:lpstr>
      <vt:lpstr>Some examples of classifying phishing URL’S</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FOOT-STEP ENERGY GENERATION</dc:title>
  <dc:creator>chauhanseven798@gmail.com</dc:creator>
  <cp:lastModifiedBy>Windows User</cp:lastModifiedBy>
  <cp:revision>322</cp:revision>
  <dcterms:created xsi:type="dcterms:W3CDTF">2019-02-01T14:50:07Z</dcterms:created>
  <dcterms:modified xsi:type="dcterms:W3CDTF">2021-12-24T13:04:04Z</dcterms:modified>
</cp:coreProperties>
</file>